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61" r:id="rId5"/>
    <p:sldId id="262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89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20 September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Tentative ATF Plan – Oct 2012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The aims of the trip are to try and establish a decrease in jitter at the IP as measured at IPB</a:t>
            </a:r>
          </a:p>
          <a:p>
            <a:r>
              <a:rPr lang="en-GB" dirty="0" smtClean="0"/>
              <a:t>A sub aim would be to show a decrease in jitter at IPA</a:t>
            </a:r>
          </a:p>
          <a:p>
            <a:r>
              <a:rPr lang="en-GB" dirty="0" smtClean="0"/>
              <a:t>Two methods could be tested</a:t>
            </a:r>
          </a:p>
          <a:p>
            <a:pPr lvl="1"/>
            <a:r>
              <a:rPr lang="en-GB" dirty="0" smtClean="0"/>
              <a:t> upstream feedback</a:t>
            </a:r>
          </a:p>
          <a:p>
            <a:pPr lvl="1"/>
            <a:r>
              <a:rPr lang="en-GB" dirty="0" smtClean="0"/>
              <a:t>feedforward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04" y="908720"/>
            <a:ext cx="6912768" cy="556628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55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1)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 single bunch mode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Downstream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Move IP to IPA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 a jitter run (resolution, jitter at FONT and IP)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kicker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Switch to 2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Measure 2 bunch resolution and correlation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 feedback, see if it works at the IP</a:t>
            </a:r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5099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2)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 single bunch mode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IP BPMS Magnet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Downstream Kicker 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Move IP to IPA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Switch to 2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/>
              <a:t>Measure 2 bunch resolution and </a:t>
            </a:r>
            <a:r>
              <a:rPr lang="en-GB" dirty="0" smtClean="0"/>
              <a:t>correlation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Single loop P2 and P3 gain scans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Single loop feedback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Coupled loop feedback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Go from there (depends on if it works I guess)</a:t>
            </a:r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14943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803845"/>
            <a:ext cx="9036049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Upstream feedback works 1st time what do we do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Upstream feedback doesn’t work 1</a:t>
            </a:r>
            <a:r>
              <a:rPr lang="en-GB" baseline="30000" dirty="0" smtClean="0"/>
              <a:t>st</a:t>
            </a:r>
            <a:r>
              <a:rPr lang="en-GB" dirty="0" smtClean="0"/>
              <a:t> Time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Feedforward works 1</a:t>
            </a:r>
            <a:r>
              <a:rPr lang="en-GB" baseline="30000" dirty="0" smtClean="0"/>
              <a:t>st</a:t>
            </a:r>
            <a:r>
              <a:rPr lang="en-GB" dirty="0" smtClean="0"/>
              <a:t> time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Neither work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301095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217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Tentative ATF Plan – Oct 2012</vt:lpstr>
      <vt:lpstr>Introduction</vt:lpstr>
      <vt:lpstr>Setup</vt:lpstr>
      <vt:lpstr>1) Feedback</vt:lpstr>
      <vt:lpstr>2) Feedforward</vt:lpstr>
      <vt:lpstr>Plans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17</cp:revision>
  <dcterms:created xsi:type="dcterms:W3CDTF">2011-03-24T11:41:11Z</dcterms:created>
  <dcterms:modified xsi:type="dcterms:W3CDTF">2012-09-19T17:33:34Z</dcterms:modified>
</cp:coreProperties>
</file>