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slideLayouts/slideLayout12.xml" ContentType="application/vnd.openxmlformats-officedocument.presentationml.slideLayout+xml"/>
  <Override PartName="/ppt/theme/theme3.xml" ContentType="application/vnd.openxmlformats-officedocument.theme+xml"/>
  <Override PartName="/ppt/slideLayouts/slideLayout13.xml" ContentType="application/vnd.openxmlformats-officedocument.presentationml.slideLayout+xml"/>
  <Override PartName="/ppt/theme/theme4.xml" ContentType="application/vnd.openxmlformats-officedocument.theme+xml"/>
  <Override PartName="/ppt/slideLayouts/slideLayout14.xml" ContentType="application/vnd.openxmlformats-officedocument.presentationml.slideLayout+xml"/>
  <Override PartName="/ppt/theme/theme5.xml" ContentType="application/vnd.openxmlformats-officedocument.theme+xml"/>
  <Override PartName="/ppt/slideLayouts/slideLayout15.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5" r:id="rId2"/>
    <p:sldMasterId id="2147483667" r:id="rId3"/>
    <p:sldMasterId id="2147483669" r:id="rId4"/>
    <p:sldMasterId id="2147483671" r:id="rId5"/>
    <p:sldMasterId id="2147483673" r:id="rId6"/>
  </p:sldMasterIdLst>
  <p:notesMasterIdLst>
    <p:notesMasterId r:id="rId20"/>
  </p:notesMasterIdLst>
  <p:handoutMasterIdLst>
    <p:handoutMasterId r:id="rId21"/>
  </p:handoutMasterIdLst>
  <p:sldIdLst>
    <p:sldId id="256" r:id="rId7"/>
    <p:sldId id="258" r:id="rId8"/>
    <p:sldId id="259" r:id="rId9"/>
    <p:sldId id="257" r:id="rId10"/>
    <p:sldId id="261" r:id="rId11"/>
    <p:sldId id="262" r:id="rId12"/>
    <p:sldId id="263" r:id="rId13"/>
    <p:sldId id="264" r:id="rId14"/>
    <p:sldId id="265" r:id="rId15"/>
    <p:sldId id="276" r:id="rId16"/>
    <p:sldId id="277" r:id="rId17"/>
    <p:sldId id="275" r:id="rId18"/>
    <p:sldId id="274" r:id="rId19"/>
  </p:sldIdLst>
  <p:sldSz cx="10058400" cy="7543800"/>
  <p:notesSz cx="6858000" cy="9144000"/>
  <p:defaultTextStyle>
    <a:defPPr>
      <a:defRPr lang="en-US"/>
    </a:defPPr>
    <a:lvl1pPr marL="0" algn="l" defTabSz="501866" rtl="0" eaLnBrk="1" latinLnBrk="0" hangingPunct="1">
      <a:defRPr sz="2000" kern="1200">
        <a:solidFill>
          <a:schemeClr val="tx1"/>
        </a:solidFill>
        <a:latin typeface="+mn-lt"/>
        <a:ea typeface="+mn-ea"/>
        <a:cs typeface="+mn-cs"/>
      </a:defRPr>
    </a:lvl1pPr>
    <a:lvl2pPr marL="501866" algn="l" defTabSz="501866" rtl="0" eaLnBrk="1" latinLnBrk="0" hangingPunct="1">
      <a:defRPr sz="2000" kern="1200">
        <a:solidFill>
          <a:schemeClr val="tx1"/>
        </a:solidFill>
        <a:latin typeface="+mn-lt"/>
        <a:ea typeface="+mn-ea"/>
        <a:cs typeface="+mn-cs"/>
      </a:defRPr>
    </a:lvl2pPr>
    <a:lvl3pPr marL="1003735" algn="l" defTabSz="501866" rtl="0" eaLnBrk="1" latinLnBrk="0" hangingPunct="1">
      <a:defRPr sz="2000" kern="1200">
        <a:solidFill>
          <a:schemeClr val="tx1"/>
        </a:solidFill>
        <a:latin typeface="+mn-lt"/>
        <a:ea typeface="+mn-ea"/>
        <a:cs typeface="+mn-cs"/>
      </a:defRPr>
    </a:lvl3pPr>
    <a:lvl4pPr marL="1505598" algn="l" defTabSz="501866" rtl="0" eaLnBrk="1" latinLnBrk="0" hangingPunct="1">
      <a:defRPr sz="2000" kern="1200">
        <a:solidFill>
          <a:schemeClr val="tx1"/>
        </a:solidFill>
        <a:latin typeface="+mn-lt"/>
        <a:ea typeface="+mn-ea"/>
        <a:cs typeface="+mn-cs"/>
      </a:defRPr>
    </a:lvl4pPr>
    <a:lvl5pPr marL="2007462" algn="l" defTabSz="501866" rtl="0" eaLnBrk="1" latinLnBrk="0" hangingPunct="1">
      <a:defRPr sz="2000" kern="1200">
        <a:solidFill>
          <a:schemeClr val="tx1"/>
        </a:solidFill>
        <a:latin typeface="+mn-lt"/>
        <a:ea typeface="+mn-ea"/>
        <a:cs typeface="+mn-cs"/>
      </a:defRPr>
    </a:lvl5pPr>
    <a:lvl6pPr marL="2509321" algn="l" defTabSz="501866" rtl="0" eaLnBrk="1" latinLnBrk="0" hangingPunct="1">
      <a:defRPr sz="2000" kern="1200">
        <a:solidFill>
          <a:schemeClr val="tx1"/>
        </a:solidFill>
        <a:latin typeface="+mn-lt"/>
        <a:ea typeface="+mn-ea"/>
        <a:cs typeface="+mn-cs"/>
      </a:defRPr>
    </a:lvl6pPr>
    <a:lvl7pPr marL="3011191" algn="l" defTabSz="501866" rtl="0" eaLnBrk="1" latinLnBrk="0" hangingPunct="1">
      <a:defRPr sz="2000" kern="1200">
        <a:solidFill>
          <a:schemeClr val="tx1"/>
        </a:solidFill>
        <a:latin typeface="+mn-lt"/>
        <a:ea typeface="+mn-ea"/>
        <a:cs typeface="+mn-cs"/>
      </a:defRPr>
    </a:lvl7pPr>
    <a:lvl8pPr marL="3513050" algn="l" defTabSz="501866" rtl="0" eaLnBrk="1" latinLnBrk="0" hangingPunct="1">
      <a:defRPr sz="2000" kern="1200">
        <a:solidFill>
          <a:schemeClr val="tx1"/>
        </a:solidFill>
        <a:latin typeface="+mn-lt"/>
        <a:ea typeface="+mn-ea"/>
        <a:cs typeface="+mn-cs"/>
      </a:defRPr>
    </a:lvl8pPr>
    <a:lvl9pPr marL="4014919" algn="l" defTabSz="501866" rtl="0" eaLnBrk="1" latinLnBrk="0" hangingPunct="1">
      <a:defRPr sz="20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92A36"/>
    <a:srgbClr val="F8F8F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7794" autoAdjust="0"/>
    <p:restoredTop sz="94660"/>
  </p:normalViewPr>
  <p:slideViewPr>
    <p:cSldViewPr snapToGrid="0" snapToObjects="1">
      <p:cViewPr>
        <p:scale>
          <a:sx n="50" d="100"/>
          <a:sy n="50" d="100"/>
        </p:scale>
        <p:origin x="-2046" y="-288"/>
      </p:cViewPr>
      <p:guideLst>
        <p:guide orient="horz" pos="2376"/>
        <p:guide pos="3168"/>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3" Type="http://schemas.openxmlformats.org/officeDocument/2006/relationships/slideMaster" Target="slideMasters/slideMaster3.xml"/><Relationship Id="rId21" Type="http://schemas.openxmlformats.org/officeDocument/2006/relationships/handoutMaster" Target="handoutMasters/handoutMaster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viewProps" Target="viewProps.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0654CB1-1B0F-9B4B-8BE3-C153C9D48E3C}" type="datetimeFigureOut">
              <a:rPr lang="en-US" smtClean="0"/>
              <a:pPr/>
              <a:t>5/27/2013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E2C1CD5A-E3D9-0049-85F3-4B45CF7FFDA4}" type="slidenum">
              <a:rPr lang="en-US" smtClean="0"/>
              <a:pPr/>
              <a:t>‹#›</a:t>
            </a:fld>
            <a:endParaRPr lang="en-US"/>
          </a:p>
        </p:txBody>
      </p:sp>
    </p:spTree>
    <p:extLst>
      <p:ext uri="{BB962C8B-B14F-4D97-AF65-F5344CB8AC3E}">
        <p14:creationId xmlns:p14="http://schemas.microsoft.com/office/powerpoint/2010/main" val="177212793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03C6D28-98F3-D34B-A4AB-84A458796DE1}" type="datetimeFigureOut">
              <a:rPr lang="en-US" smtClean="0"/>
              <a:pPr/>
              <a:t>5/27/2013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7C71941-1A8E-7244-ABE6-AB87BCADAA88}" type="slidenum">
              <a:rPr lang="en-US" smtClean="0"/>
              <a:pPr/>
              <a:t>‹#›</a:t>
            </a:fld>
            <a:endParaRPr lang="en-US"/>
          </a:p>
        </p:txBody>
      </p:sp>
    </p:spTree>
    <p:extLst>
      <p:ext uri="{BB962C8B-B14F-4D97-AF65-F5344CB8AC3E}">
        <p14:creationId xmlns:p14="http://schemas.microsoft.com/office/powerpoint/2010/main" val="2549423318"/>
      </p:ext>
    </p:extLst>
  </p:cSld>
  <p:clrMap bg1="lt1" tx1="dk1" bg2="lt2" tx2="dk2" accent1="accent1" accent2="accent2" accent3="accent3" accent4="accent4" accent5="accent5" accent6="accent6" hlink="hlink" folHlink="folHlink"/>
  <p:hf hdr="0" ftr="0" dt="0"/>
  <p:notesStyle>
    <a:lvl1pPr marL="0" algn="l" defTabSz="501866" rtl="0" eaLnBrk="1" latinLnBrk="0" hangingPunct="1">
      <a:defRPr sz="1300" kern="1200">
        <a:solidFill>
          <a:schemeClr val="tx1"/>
        </a:solidFill>
        <a:latin typeface="+mn-lt"/>
        <a:ea typeface="+mn-ea"/>
        <a:cs typeface="+mn-cs"/>
      </a:defRPr>
    </a:lvl1pPr>
    <a:lvl2pPr marL="501866" algn="l" defTabSz="501866" rtl="0" eaLnBrk="1" latinLnBrk="0" hangingPunct="1">
      <a:defRPr sz="1300" kern="1200">
        <a:solidFill>
          <a:schemeClr val="tx1"/>
        </a:solidFill>
        <a:latin typeface="+mn-lt"/>
        <a:ea typeface="+mn-ea"/>
        <a:cs typeface="+mn-cs"/>
      </a:defRPr>
    </a:lvl2pPr>
    <a:lvl3pPr marL="1003735" algn="l" defTabSz="501866" rtl="0" eaLnBrk="1" latinLnBrk="0" hangingPunct="1">
      <a:defRPr sz="1300" kern="1200">
        <a:solidFill>
          <a:schemeClr val="tx1"/>
        </a:solidFill>
        <a:latin typeface="+mn-lt"/>
        <a:ea typeface="+mn-ea"/>
        <a:cs typeface="+mn-cs"/>
      </a:defRPr>
    </a:lvl3pPr>
    <a:lvl4pPr marL="1505598" algn="l" defTabSz="501866" rtl="0" eaLnBrk="1" latinLnBrk="0" hangingPunct="1">
      <a:defRPr sz="1300" kern="1200">
        <a:solidFill>
          <a:schemeClr val="tx1"/>
        </a:solidFill>
        <a:latin typeface="+mn-lt"/>
        <a:ea typeface="+mn-ea"/>
        <a:cs typeface="+mn-cs"/>
      </a:defRPr>
    </a:lvl4pPr>
    <a:lvl5pPr marL="2007462" algn="l" defTabSz="501866" rtl="0" eaLnBrk="1" latinLnBrk="0" hangingPunct="1">
      <a:defRPr sz="1300" kern="1200">
        <a:solidFill>
          <a:schemeClr val="tx1"/>
        </a:solidFill>
        <a:latin typeface="+mn-lt"/>
        <a:ea typeface="+mn-ea"/>
        <a:cs typeface="+mn-cs"/>
      </a:defRPr>
    </a:lvl5pPr>
    <a:lvl6pPr marL="2509321" algn="l" defTabSz="501866" rtl="0" eaLnBrk="1" latinLnBrk="0" hangingPunct="1">
      <a:defRPr sz="1300" kern="1200">
        <a:solidFill>
          <a:schemeClr val="tx1"/>
        </a:solidFill>
        <a:latin typeface="+mn-lt"/>
        <a:ea typeface="+mn-ea"/>
        <a:cs typeface="+mn-cs"/>
      </a:defRPr>
    </a:lvl6pPr>
    <a:lvl7pPr marL="3011191" algn="l" defTabSz="501866" rtl="0" eaLnBrk="1" latinLnBrk="0" hangingPunct="1">
      <a:defRPr sz="1300" kern="1200">
        <a:solidFill>
          <a:schemeClr val="tx1"/>
        </a:solidFill>
        <a:latin typeface="+mn-lt"/>
        <a:ea typeface="+mn-ea"/>
        <a:cs typeface="+mn-cs"/>
      </a:defRPr>
    </a:lvl7pPr>
    <a:lvl8pPr marL="3513050" algn="l" defTabSz="501866" rtl="0" eaLnBrk="1" latinLnBrk="0" hangingPunct="1">
      <a:defRPr sz="1300" kern="1200">
        <a:solidFill>
          <a:schemeClr val="tx1"/>
        </a:solidFill>
        <a:latin typeface="+mn-lt"/>
        <a:ea typeface="+mn-ea"/>
        <a:cs typeface="+mn-cs"/>
      </a:defRPr>
    </a:lvl8pPr>
    <a:lvl9pPr marL="4014919" algn="l" defTabSz="501866"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47C71941-1A8E-7244-ABE6-AB87BCADAA88}" type="slidenum">
              <a:rPr lang="en-US" smtClean="0"/>
              <a:pPr/>
              <a:t>1</a:t>
            </a:fld>
            <a:endParaRPr lang="en-US"/>
          </a:p>
        </p:txBody>
      </p:sp>
    </p:spTree>
    <p:extLst>
      <p:ext uri="{BB962C8B-B14F-4D97-AF65-F5344CB8AC3E}">
        <p14:creationId xmlns:p14="http://schemas.microsoft.com/office/powerpoint/2010/main" val="36506645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err="1" smtClean="0"/>
              <a:t>berder</a:t>
            </a:r>
            <a:endParaRPr kumimoji="1" lang="ja-JP" altLang="en-US" dirty="0"/>
          </a:p>
        </p:txBody>
      </p:sp>
      <p:sp>
        <p:nvSpPr>
          <p:cNvPr id="4" name="スライド番号プレースホルダー 3"/>
          <p:cNvSpPr>
            <a:spLocks noGrp="1"/>
          </p:cNvSpPr>
          <p:nvPr>
            <p:ph type="sldNum" sz="quarter" idx="10"/>
          </p:nvPr>
        </p:nvSpPr>
        <p:spPr/>
        <p:txBody>
          <a:bodyPr/>
          <a:lstStyle/>
          <a:p>
            <a:fld id="{47C71941-1A8E-7244-ABE6-AB87BCADAA88}" type="slidenum">
              <a:rPr lang="en-US" smtClean="0"/>
              <a:pPr/>
              <a:t>3</a:t>
            </a:fld>
            <a:endParaRPr lang="en-US"/>
          </a:p>
        </p:txBody>
      </p:sp>
    </p:spTree>
    <p:extLst>
      <p:ext uri="{BB962C8B-B14F-4D97-AF65-F5344CB8AC3E}">
        <p14:creationId xmlns:p14="http://schemas.microsoft.com/office/powerpoint/2010/main" val="33620239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タイトル スライド">
    <p:spTree>
      <p:nvGrpSpPr>
        <p:cNvPr id="1" name=""/>
        <p:cNvGrpSpPr/>
        <p:nvPr/>
      </p:nvGrpSpPr>
      <p:grpSpPr>
        <a:xfrm>
          <a:off x="0" y="0"/>
          <a:ext cx="0" cy="0"/>
          <a:chOff x="0" y="0"/>
          <a:chExt cx="0" cy="0"/>
        </a:xfrm>
      </p:grpSpPr>
      <p:sp>
        <p:nvSpPr>
          <p:cNvPr id="3" name="Subtitle 2"/>
          <p:cNvSpPr>
            <a:spLocks noGrp="1"/>
          </p:cNvSpPr>
          <p:nvPr>
            <p:ph type="subTitle" idx="1"/>
          </p:nvPr>
        </p:nvSpPr>
        <p:spPr>
          <a:xfrm>
            <a:off x="914423" y="2888932"/>
            <a:ext cx="8229601" cy="1927860"/>
          </a:xfrm>
          <a:prstGeom prst="rect">
            <a:avLst/>
          </a:prstGeom>
        </p:spPr>
        <p:txBody>
          <a:bodyPr lIns="0" tIns="0" rIns="0" bIns="0">
            <a:normAutofit/>
          </a:bodyPr>
          <a:lstStyle>
            <a:lvl1pPr marL="0" indent="0" algn="l">
              <a:buNone/>
              <a:defRPr sz="3200" b="1">
                <a:solidFill>
                  <a:schemeClr val="tx1">
                    <a:tint val="75000"/>
                  </a:schemeClr>
                </a:solidFill>
                <a:latin typeface="Arial"/>
                <a:cs typeface="Arial"/>
              </a:defRPr>
            </a:lvl1pPr>
            <a:lvl2pPr marL="501866" indent="0" algn="ctr">
              <a:buNone/>
              <a:defRPr>
                <a:solidFill>
                  <a:schemeClr val="tx1">
                    <a:tint val="75000"/>
                  </a:schemeClr>
                </a:solidFill>
              </a:defRPr>
            </a:lvl2pPr>
            <a:lvl3pPr marL="1003735" indent="0" algn="ctr">
              <a:buNone/>
              <a:defRPr>
                <a:solidFill>
                  <a:schemeClr val="tx1">
                    <a:tint val="75000"/>
                  </a:schemeClr>
                </a:solidFill>
              </a:defRPr>
            </a:lvl3pPr>
            <a:lvl4pPr marL="1505598" indent="0" algn="ctr">
              <a:buNone/>
              <a:defRPr>
                <a:solidFill>
                  <a:schemeClr val="tx1">
                    <a:tint val="75000"/>
                  </a:schemeClr>
                </a:solidFill>
              </a:defRPr>
            </a:lvl4pPr>
            <a:lvl5pPr marL="2007462" indent="0" algn="ctr">
              <a:buNone/>
              <a:defRPr>
                <a:solidFill>
                  <a:schemeClr val="tx1">
                    <a:tint val="75000"/>
                  </a:schemeClr>
                </a:solidFill>
              </a:defRPr>
            </a:lvl5pPr>
            <a:lvl6pPr marL="2509321" indent="0" algn="ctr">
              <a:buNone/>
              <a:defRPr>
                <a:solidFill>
                  <a:schemeClr val="tx1">
                    <a:tint val="75000"/>
                  </a:schemeClr>
                </a:solidFill>
              </a:defRPr>
            </a:lvl6pPr>
            <a:lvl7pPr marL="3011191" indent="0" algn="ctr">
              <a:buNone/>
              <a:defRPr>
                <a:solidFill>
                  <a:schemeClr val="tx1">
                    <a:tint val="75000"/>
                  </a:schemeClr>
                </a:solidFill>
              </a:defRPr>
            </a:lvl7pPr>
            <a:lvl8pPr marL="3513050" indent="0" algn="ctr">
              <a:buNone/>
              <a:defRPr>
                <a:solidFill>
                  <a:schemeClr val="tx1">
                    <a:tint val="75000"/>
                  </a:schemeClr>
                </a:solidFill>
              </a:defRPr>
            </a:lvl8pPr>
            <a:lvl9pPr marL="4014919" indent="0" algn="ctr">
              <a:buNone/>
              <a:defRPr>
                <a:solidFill>
                  <a:schemeClr val="tx1">
                    <a:tint val="75000"/>
                  </a:schemeClr>
                </a:solidFill>
              </a:defRPr>
            </a:lvl9pPr>
          </a:lstStyle>
          <a:p>
            <a:r>
              <a:rPr lang="ja-JP" altLang="en-US" smtClean="0"/>
              <a:t>マスター サブタイトルの書式設定</a:t>
            </a:r>
            <a:endParaRPr lang="en-US" dirty="0"/>
          </a:p>
        </p:txBody>
      </p:sp>
      <p:sp>
        <p:nvSpPr>
          <p:cNvPr id="9" name="Slide Number Placeholder 5"/>
          <p:cNvSpPr>
            <a:spLocks noGrp="1"/>
          </p:cNvSpPr>
          <p:nvPr>
            <p:ph type="sldNum" sz="quarter" idx="4"/>
          </p:nvPr>
        </p:nvSpPr>
        <p:spPr>
          <a:xfrm>
            <a:off x="914400" y="6991985"/>
            <a:ext cx="2346960" cy="401638"/>
          </a:xfrm>
          <a:prstGeom prst="rect">
            <a:avLst/>
          </a:prstGeom>
        </p:spPr>
        <p:txBody>
          <a:bodyPr vert="horz" lIns="0" tIns="0" rIns="0" bIns="0" rtlCol="0" anchor="ctr"/>
          <a:lstStyle>
            <a:lvl1pPr algn="l">
              <a:defRPr sz="1200">
                <a:solidFill>
                  <a:srgbClr val="692A36"/>
                </a:solidFill>
                <a:latin typeface="Arial"/>
                <a:cs typeface="Arial"/>
              </a:defRPr>
            </a:lvl1pPr>
          </a:lstStyle>
          <a:p>
            <a:fld id="{CADE5BF1-A944-B54A-9898-A27DB1807F1E}" type="slidenum">
              <a:rPr lang="en-US" smtClean="0"/>
              <a:pPr/>
              <a:t>‹#›</a:t>
            </a:fld>
            <a:endParaRPr lang="en-US" dirty="0"/>
          </a:p>
        </p:txBody>
      </p:sp>
      <p:sp>
        <p:nvSpPr>
          <p:cNvPr id="11" name="Date Placeholder 3"/>
          <p:cNvSpPr>
            <a:spLocks noGrp="1"/>
          </p:cNvSpPr>
          <p:nvPr>
            <p:ph type="dt" sz="half" idx="2"/>
          </p:nvPr>
        </p:nvSpPr>
        <p:spPr>
          <a:xfrm>
            <a:off x="4953000" y="6991985"/>
            <a:ext cx="1935480" cy="401638"/>
          </a:xfrm>
          <a:prstGeom prst="rect">
            <a:avLst/>
          </a:prstGeom>
        </p:spPr>
        <p:txBody>
          <a:bodyPr vert="horz" lIns="0" tIns="0" rIns="0" bIns="0" rtlCol="0" anchor="ctr"/>
          <a:lstStyle>
            <a:lvl1pPr algn="l">
              <a:defRPr sz="1200">
                <a:solidFill>
                  <a:srgbClr val="692A36"/>
                </a:solidFill>
                <a:latin typeface="Arial"/>
                <a:cs typeface="Arial"/>
              </a:defRPr>
            </a:lvl1pPr>
          </a:lstStyle>
          <a:p>
            <a:r>
              <a:rPr lang="en-US" smtClean="0"/>
              <a:t>21 February, 2013</a:t>
            </a:r>
            <a:endParaRPr lang="en-US" dirty="0"/>
          </a:p>
        </p:txBody>
      </p:sp>
      <p:sp>
        <p:nvSpPr>
          <p:cNvPr id="12" name="Footer Placeholder 4"/>
          <p:cNvSpPr>
            <a:spLocks noGrp="1"/>
          </p:cNvSpPr>
          <p:nvPr>
            <p:ph type="ftr" sz="quarter" idx="3"/>
          </p:nvPr>
        </p:nvSpPr>
        <p:spPr>
          <a:xfrm>
            <a:off x="7124722" y="6991985"/>
            <a:ext cx="1803401" cy="401638"/>
          </a:xfrm>
          <a:prstGeom prst="rect">
            <a:avLst/>
          </a:prstGeom>
        </p:spPr>
        <p:txBody>
          <a:bodyPr vert="horz" lIns="0" tIns="0" rIns="0" bIns="0" rtlCol="0" anchor="ctr"/>
          <a:lstStyle>
            <a:lvl1pPr algn="l">
              <a:defRPr sz="1200">
                <a:solidFill>
                  <a:srgbClr val="692A36"/>
                </a:solidFill>
                <a:latin typeface="Arial"/>
                <a:cs typeface="Arial"/>
              </a:defRPr>
            </a:lvl1pPr>
          </a:lstStyle>
          <a:p>
            <a:r>
              <a:rPr lang="en-US" smtClean="0"/>
              <a:t>Vancouver, Canada  </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stretch>
            <a:fillRect/>
          </a:stretch>
        </p:blipFill>
        <p:spPr>
          <a:xfrm>
            <a:off x="-76200" y="-25400"/>
            <a:ext cx="10210800" cy="7658100"/>
          </a:xfrm>
          <a:prstGeom prst="rect">
            <a:avLst/>
          </a:prstGeom>
          <a:solidFill>
            <a:srgbClr val="692A36"/>
          </a:solidFill>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白紙">
    <p:spTree>
      <p:nvGrpSpPr>
        <p:cNvPr id="1" name=""/>
        <p:cNvGrpSpPr/>
        <p:nvPr/>
      </p:nvGrpSpPr>
      <p:grpSpPr>
        <a:xfrm>
          <a:off x="0" y="0"/>
          <a:ext cx="0" cy="0"/>
          <a:chOff x="0" y="0"/>
          <a:chExt cx="0" cy="0"/>
        </a:xfrm>
      </p:grpSpPr>
      <p:sp>
        <p:nvSpPr>
          <p:cNvPr id="2" name="日付プレースホルダ 3"/>
          <p:cNvSpPr>
            <a:spLocks noGrp="1"/>
          </p:cNvSpPr>
          <p:nvPr>
            <p:ph type="dt" sz="half" idx="10"/>
          </p:nvPr>
        </p:nvSpPr>
        <p:spPr/>
        <p:txBody>
          <a:bodyPr/>
          <a:lstStyle>
            <a:lvl1pPr>
              <a:defRPr/>
            </a:lvl1pPr>
          </a:lstStyle>
          <a:p>
            <a:pPr>
              <a:defRPr/>
            </a:pPr>
            <a:fld id="{5BA3F968-DCB4-4587-ACDF-4641ACFB0640}" type="datetime1">
              <a:rPr lang="ja-JP" altLang="en-US">
                <a:solidFill>
                  <a:prstClr val="black">
                    <a:tint val="75000"/>
                  </a:prstClr>
                </a:solidFill>
              </a:rPr>
              <a:pPr>
                <a:defRPr/>
              </a:pPr>
              <a:t>2013/5/27</a:t>
            </a:fld>
            <a:endParaRPr lang="ja-JP" altLang="en-US">
              <a:solidFill>
                <a:prstClr val="black">
                  <a:tint val="75000"/>
                </a:prstClr>
              </a:solidFill>
            </a:endParaRPr>
          </a:p>
        </p:txBody>
      </p:sp>
      <p:sp>
        <p:nvSpPr>
          <p:cNvPr id="3" name="フッター プレースホルダ 4"/>
          <p:cNvSpPr>
            <a:spLocks noGrp="1"/>
          </p:cNvSpPr>
          <p:nvPr>
            <p:ph type="ftr" sz="quarter" idx="11"/>
          </p:nvPr>
        </p:nvSpPr>
        <p:spPr/>
        <p:txBody>
          <a:bodyPr/>
          <a:lstStyle>
            <a:lvl1pPr>
              <a:defRPr/>
            </a:lvl1pPr>
          </a:lstStyle>
          <a:p>
            <a:pPr>
              <a:defRPr/>
            </a:pPr>
            <a:endParaRPr lang="ja-JP" altLang="en-US">
              <a:solidFill>
                <a:prstClr val="black">
                  <a:tint val="75000"/>
                </a:prstClr>
              </a:solidFill>
            </a:endParaRPr>
          </a:p>
        </p:txBody>
      </p:sp>
      <p:sp>
        <p:nvSpPr>
          <p:cNvPr id="4" name="スライド番号プレースホルダ 5"/>
          <p:cNvSpPr>
            <a:spLocks noGrp="1"/>
          </p:cNvSpPr>
          <p:nvPr>
            <p:ph type="sldNum" sz="quarter" idx="12"/>
          </p:nvPr>
        </p:nvSpPr>
        <p:spPr/>
        <p:txBody>
          <a:bodyPr/>
          <a:lstStyle>
            <a:lvl1pPr>
              <a:defRPr/>
            </a:lvl1pPr>
          </a:lstStyle>
          <a:p>
            <a:pPr>
              <a:defRPr/>
            </a:pPr>
            <a:fld id="{5C462806-322B-4459-B476-0B0B844DEF7D}" type="slidenum">
              <a:rPr lang="ja-JP" altLang="en-US">
                <a:solidFill>
                  <a:prstClr val="black">
                    <a:tint val="75000"/>
                  </a:prstClr>
                </a:solidFill>
              </a:rPr>
              <a:pPr>
                <a:defRPr/>
              </a:pPr>
              <a:t>‹#›</a:t>
            </a:fld>
            <a:endParaRPr lang="ja-JP" altLang="en-US">
              <a:solidFill>
                <a:prstClr val="black">
                  <a:tint val="75000"/>
                </a:prstClr>
              </a:solidFill>
            </a:endParaRPr>
          </a:p>
        </p:txBody>
      </p:sp>
    </p:spTree>
    <p:extLst>
      <p:ext uri="{BB962C8B-B14F-4D97-AF65-F5344CB8AC3E}">
        <p14:creationId xmlns:p14="http://schemas.microsoft.com/office/powerpoint/2010/main" val="96541347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cSld name="白紙">
    <p:spTree>
      <p:nvGrpSpPr>
        <p:cNvPr id="1" name=""/>
        <p:cNvGrpSpPr/>
        <p:nvPr/>
      </p:nvGrpSpPr>
      <p:grpSpPr>
        <a:xfrm>
          <a:off x="0" y="0"/>
          <a:ext cx="0" cy="0"/>
          <a:chOff x="0" y="0"/>
          <a:chExt cx="0" cy="0"/>
        </a:xfrm>
      </p:grpSpPr>
      <p:sp>
        <p:nvSpPr>
          <p:cNvPr id="2" name="日付プレースホルダ 3"/>
          <p:cNvSpPr>
            <a:spLocks noGrp="1"/>
          </p:cNvSpPr>
          <p:nvPr>
            <p:ph type="dt" sz="half" idx="10"/>
          </p:nvPr>
        </p:nvSpPr>
        <p:spPr/>
        <p:txBody>
          <a:bodyPr/>
          <a:lstStyle>
            <a:lvl1pPr>
              <a:defRPr/>
            </a:lvl1pPr>
          </a:lstStyle>
          <a:p>
            <a:pPr>
              <a:defRPr/>
            </a:pPr>
            <a:fld id="{5BA3F968-DCB4-4587-ACDF-4641ACFB0640}" type="datetime1">
              <a:rPr lang="ja-JP" altLang="en-US">
                <a:solidFill>
                  <a:prstClr val="black">
                    <a:tint val="75000"/>
                  </a:prstClr>
                </a:solidFill>
              </a:rPr>
              <a:pPr>
                <a:defRPr/>
              </a:pPr>
              <a:t>2013/5/27</a:t>
            </a:fld>
            <a:endParaRPr lang="ja-JP" altLang="en-US">
              <a:solidFill>
                <a:prstClr val="black">
                  <a:tint val="75000"/>
                </a:prstClr>
              </a:solidFill>
            </a:endParaRPr>
          </a:p>
        </p:txBody>
      </p:sp>
      <p:sp>
        <p:nvSpPr>
          <p:cNvPr id="3" name="フッター プレースホルダ 4"/>
          <p:cNvSpPr>
            <a:spLocks noGrp="1"/>
          </p:cNvSpPr>
          <p:nvPr>
            <p:ph type="ftr" sz="quarter" idx="11"/>
          </p:nvPr>
        </p:nvSpPr>
        <p:spPr/>
        <p:txBody>
          <a:bodyPr/>
          <a:lstStyle>
            <a:lvl1pPr>
              <a:defRPr/>
            </a:lvl1pPr>
          </a:lstStyle>
          <a:p>
            <a:pPr>
              <a:defRPr/>
            </a:pPr>
            <a:endParaRPr lang="ja-JP" altLang="en-US">
              <a:solidFill>
                <a:prstClr val="black">
                  <a:tint val="75000"/>
                </a:prstClr>
              </a:solidFill>
            </a:endParaRPr>
          </a:p>
        </p:txBody>
      </p:sp>
      <p:sp>
        <p:nvSpPr>
          <p:cNvPr id="4" name="スライド番号プレースホルダ 5"/>
          <p:cNvSpPr>
            <a:spLocks noGrp="1"/>
          </p:cNvSpPr>
          <p:nvPr>
            <p:ph type="sldNum" sz="quarter" idx="12"/>
          </p:nvPr>
        </p:nvSpPr>
        <p:spPr/>
        <p:txBody>
          <a:bodyPr/>
          <a:lstStyle>
            <a:lvl1pPr>
              <a:defRPr/>
            </a:lvl1pPr>
          </a:lstStyle>
          <a:p>
            <a:pPr>
              <a:defRPr/>
            </a:pPr>
            <a:fld id="{5C462806-322B-4459-B476-0B0B844DEF7D}" type="slidenum">
              <a:rPr lang="ja-JP" altLang="en-US">
                <a:solidFill>
                  <a:prstClr val="black">
                    <a:tint val="75000"/>
                  </a:prstClr>
                </a:solidFill>
              </a:rPr>
              <a:pPr>
                <a:defRPr/>
              </a:pPr>
              <a:t>‹#›</a:t>
            </a:fld>
            <a:endParaRPr lang="ja-JP" altLang="en-US">
              <a:solidFill>
                <a:prstClr val="black">
                  <a:tint val="75000"/>
                </a:prstClr>
              </a:solidFill>
            </a:endParaRPr>
          </a:p>
        </p:txBody>
      </p:sp>
    </p:spTree>
    <p:extLst>
      <p:ext uri="{BB962C8B-B14F-4D97-AF65-F5344CB8AC3E}">
        <p14:creationId xmlns:p14="http://schemas.microsoft.com/office/powerpoint/2010/main" val="96541347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cSld name="白紙">
    <p:spTree>
      <p:nvGrpSpPr>
        <p:cNvPr id="1" name=""/>
        <p:cNvGrpSpPr/>
        <p:nvPr/>
      </p:nvGrpSpPr>
      <p:grpSpPr>
        <a:xfrm>
          <a:off x="0" y="0"/>
          <a:ext cx="0" cy="0"/>
          <a:chOff x="0" y="0"/>
          <a:chExt cx="0" cy="0"/>
        </a:xfrm>
      </p:grpSpPr>
      <p:sp>
        <p:nvSpPr>
          <p:cNvPr id="2" name="日付プレースホルダ 3"/>
          <p:cNvSpPr>
            <a:spLocks noGrp="1"/>
          </p:cNvSpPr>
          <p:nvPr>
            <p:ph type="dt" sz="half" idx="10"/>
          </p:nvPr>
        </p:nvSpPr>
        <p:spPr/>
        <p:txBody>
          <a:bodyPr/>
          <a:lstStyle>
            <a:lvl1pPr>
              <a:defRPr/>
            </a:lvl1pPr>
          </a:lstStyle>
          <a:p>
            <a:pPr>
              <a:defRPr/>
            </a:pPr>
            <a:fld id="{5BA3F968-DCB4-4587-ACDF-4641ACFB0640}" type="datetime1">
              <a:rPr lang="ja-JP" altLang="en-US">
                <a:solidFill>
                  <a:prstClr val="black">
                    <a:tint val="75000"/>
                  </a:prstClr>
                </a:solidFill>
              </a:rPr>
              <a:pPr>
                <a:defRPr/>
              </a:pPr>
              <a:t>2013/5/27</a:t>
            </a:fld>
            <a:endParaRPr lang="ja-JP" altLang="en-US">
              <a:solidFill>
                <a:prstClr val="black">
                  <a:tint val="75000"/>
                </a:prstClr>
              </a:solidFill>
            </a:endParaRPr>
          </a:p>
        </p:txBody>
      </p:sp>
      <p:sp>
        <p:nvSpPr>
          <p:cNvPr id="3" name="フッター プレースホルダ 4"/>
          <p:cNvSpPr>
            <a:spLocks noGrp="1"/>
          </p:cNvSpPr>
          <p:nvPr>
            <p:ph type="ftr" sz="quarter" idx="11"/>
          </p:nvPr>
        </p:nvSpPr>
        <p:spPr/>
        <p:txBody>
          <a:bodyPr/>
          <a:lstStyle>
            <a:lvl1pPr>
              <a:defRPr/>
            </a:lvl1pPr>
          </a:lstStyle>
          <a:p>
            <a:pPr>
              <a:defRPr/>
            </a:pPr>
            <a:endParaRPr lang="ja-JP" altLang="en-US">
              <a:solidFill>
                <a:prstClr val="black">
                  <a:tint val="75000"/>
                </a:prstClr>
              </a:solidFill>
            </a:endParaRPr>
          </a:p>
        </p:txBody>
      </p:sp>
      <p:sp>
        <p:nvSpPr>
          <p:cNvPr id="4" name="スライド番号プレースホルダ 5"/>
          <p:cNvSpPr>
            <a:spLocks noGrp="1"/>
          </p:cNvSpPr>
          <p:nvPr>
            <p:ph type="sldNum" sz="quarter" idx="12"/>
          </p:nvPr>
        </p:nvSpPr>
        <p:spPr/>
        <p:txBody>
          <a:bodyPr/>
          <a:lstStyle>
            <a:lvl1pPr>
              <a:defRPr/>
            </a:lvl1pPr>
          </a:lstStyle>
          <a:p>
            <a:pPr>
              <a:defRPr/>
            </a:pPr>
            <a:fld id="{5C462806-322B-4459-B476-0B0B844DEF7D}" type="slidenum">
              <a:rPr lang="ja-JP" altLang="en-US">
                <a:solidFill>
                  <a:prstClr val="black">
                    <a:tint val="75000"/>
                  </a:prstClr>
                </a:solidFill>
              </a:rPr>
              <a:pPr>
                <a:defRPr/>
              </a:pPr>
              <a:t>‹#›</a:t>
            </a:fld>
            <a:endParaRPr lang="ja-JP" altLang="en-US">
              <a:solidFill>
                <a:prstClr val="black">
                  <a:tint val="75000"/>
                </a:prstClr>
              </a:solidFill>
            </a:endParaRPr>
          </a:p>
        </p:txBody>
      </p:sp>
    </p:spTree>
    <p:extLst>
      <p:ext uri="{BB962C8B-B14F-4D97-AF65-F5344CB8AC3E}">
        <p14:creationId xmlns:p14="http://schemas.microsoft.com/office/powerpoint/2010/main" val="96541347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cSld name="白紙">
    <p:spTree>
      <p:nvGrpSpPr>
        <p:cNvPr id="1" name=""/>
        <p:cNvGrpSpPr/>
        <p:nvPr/>
      </p:nvGrpSpPr>
      <p:grpSpPr>
        <a:xfrm>
          <a:off x="0" y="0"/>
          <a:ext cx="0" cy="0"/>
          <a:chOff x="0" y="0"/>
          <a:chExt cx="0" cy="0"/>
        </a:xfrm>
      </p:grpSpPr>
      <p:sp>
        <p:nvSpPr>
          <p:cNvPr id="2" name="日付プレースホルダ 3"/>
          <p:cNvSpPr>
            <a:spLocks noGrp="1"/>
          </p:cNvSpPr>
          <p:nvPr>
            <p:ph type="dt" sz="half" idx="10"/>
          </p:nvPr>
        </p:nvSpPr>
        <p:spPr/>
        <p:txBody>
          <a:bodyPr/>
          <a:lstStyle>
            <a:lvl1pPr>
              <a:defRPr/>
            </a:lvl1pPr>
          </a:lstStyle>
          <a:p>
            <a:pPr>
              <a:defRPr/>
            </a:pPr>
            <a:fld id="{5BA3F968-DCB4-4587-ACDF-4641ACFB0640}" type="datetime1">
              <a:rPr lang="ja-JP" altLang="en-US">
                <a:solidFill>
                  <a:prstClr val="black">
                    <a:tint val="75000"/>
                  </a:prstClr>
                </a:solidFill>
              </a:rPr>
              <a:pPr>
                <a:defRPr/>
              </a:pPr>
              <a:t>2013/5/27</a:t>
            </a:fld>
            <a:endParaRPr lang="ja-JP" altLang="en-US">
              <a:solidFill>
                <a:prstClr val="black">
                  <a:tint val="75000"/>
                </a:prstClr>
              </a:solidFill>
            </a:endParaRPr>
          </a:p>
        </p:txBody>
      </p:sp>
      <p:sp>
        <p:nvSpPr>
          <p:cNvPr id="3" name="フッター プレースホルダ 4"/>
          <p:cNvSpPr>
            <a:spLocks noGrp="1"/>
          </p:cNvSpPr>
          <p:nvPr>
            <p:ph type="ftr" sz="quarter" idx="11"/>
          </p:nvPr>
        </p:nvSpPr>
        <p:spPr/>
        <p:txBody>
          <a:bodyPr/>
          <a:lstStyle>
            <a:lvl1pPr>
              <a:defRPr/>
            </a:lvl1pPr>
          </a:lstStyle>
          <a:p>
            <a:pPr>
              <a:defRPr/>
            </a:pPr>
            <a:endParaRPr lang="ja-JP" altLang="en-US">
              <a:solidFill>
                <a:prstClr val="black">
                  <a:tint val="75000"/>
                </a:prstClr>
              </a:solidFill>
            </a:endParaRPr>
          </a:p>
        </p:txBody>
      </p:sp>
      <p:sp>
        <p:nvSpPr>
          <p:cNvPr id="4" name="スライド番号プレースホルダ 5"/>
          <p:cNvSpPr>
            <a:spLocks noGrp="1"/>
          </p:cNvSpPr>
          <p:nvPr>
            <p:ph type="sldNum" sz="quarter" idx="12"/>
          </p:nvPr>
        </p:nvSpPr>
        <p:spPr/>
        <p:txBody>
          <a:bodyPr/>
          <a:lstStyle>
            <a:lvl1pPr>
              <a:defRPr/>
            </a:lvl1pPr>
          </a:lstStyle>
          <a:p>
            <a:pPr>
              <a:defRPr/>
            </a:pPr>
            <a:fld id="{5C462806-322B-4459-B476-0B0B844DEF7D}" type="slidenum">
              <a:rPr lang="ja-JP" altLang="en-US">
                <a:solidFill>
                  <a:prstClr val="black">
                    <a:tint val="75000"/>
                  </a:prstClr>
                </a:solidFill>
              </a:rPr>
              <a:pPr>
                <a:defRPr/>
              </a:pPr>
              <a:t>‹#›</a:t>
            </a:fld>
            <a:endParaRPr lang="ja-JP" altLang="en-US">
              <a:solidFill>
                <a:prstClr val="black">
                  <a:tint val="75000"/>
                </a:prstClr>
              </a:solidFill>
            </a:endParaRPr>
          </a:p>
        </p:txBody>
      </p:sp>
    </p:spTree>
    <p:extLst>
      <p:ext uri="{BB962C8B-B14F-4D97-AF65-F5344CB8AC3E}">
        <p14:creationId xmlns:p14="http://schemas.microsoft.com/office/powerpoint/2010/main" val="96541347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cSld name="白紙">
    <p:spTree>
      <p:nvGrpSpPr>
        <p:cNvPr id="1" name=""/>
        <p:cNvGrpSpPr/>
        <p:nvPr/>
      </p:nvGrpSpPr>
      <p:grpSpPr>
        <a:xfrm>
          <a:off x="0" y="0"/>
          <a:ext cx="0" cy="0"/>
          <a:chOff x="0" y="0"/>
          <a:chExt cx="0" cy="0"/>
        </a:xfrm>
      </p:grpSpPr>
      <p:sp>
        <p:nvSpPr>
          <p:cNvPr id="2" name="日付プレースホルダ 3"/>
          <p:cNvSpPr>
            <a:spLocks noGrp="1"/>
          </p:cNvSpPr>
          <p:nvPr>
            <p:ph type="dt" sz="half" idx="10"/>
          </p:nvPr>
        </p:nvSpPr>
        <p:spPr/>
        <p:txBody>
          <a:bodyPr/>
          <a:lstStyle>
            <a:lvl1pPr>
              <a:defRPr/>
            </a:lvl1pPr>
          </a:lstStyle>
          <a:p>
            <a:pPr>
              <a:defRPr/>
            </a:pPr>
            <a:fld id="{5BA3F968-DCB4-4587-ACDF-4641ACFB0640}" type="datetime1">
              <a:rPr lang="ja-JP" altLang="en-US">
                <a:solidFill>
                  <a:prstClr val="black">
                    <a:tint val="75000"/>
                  </a:prstClr>
                </a:solidFill>
              </a:rPr>
              <a:pPr>
                <a:defRPr/>
              </a:pPr>
              <a:t>2013/5/27</a:t>
            </a:fld>
            <a:endParaRPr lang="ja-JP" altLang="en-US">
              <a:solidFill>
                <a:prstClr val="black">
                  <a:tint val="75000"/>
                </a:prstClr>
              </a:solidFill>
            </a:endParaRPr>
          </a:p>
        </p:txBody>
      </p:sp>
      <p:sp>
        <p:nvSpPr>
          <p:cNvPr id="3" name="フッター プレースホルダ 4"/>
          <p:cNvSpPr>
            <a:spLocks noGrp="1"/>
          </p:cNvSpPr>
          <p:nvPr>
            <p:ph type="ftr" sz="quarter" idx="11"/>
          </p:nvPr>
        </p:nvSpPr>
        <p:spPr/>
        <p:txBody>
          <a:bodyPr/>
          <a:lstStyle>
            <a:lvl1pPr>
              <a:defRPr/>
            </a:lvl1pPr>
          </a:lstStyle>
          <a:p>
            <a:pPr>
              <a:defRPr/>
            </a:pPr>
            <a:endParaRPr lang="ja-JP" altLang="en-US">
              <a:solidFill>
                <a:prstClr val="black">
                  <a:tint val="75000"/>
                </a:prstClr>
              </a:solidFill>
            </a:endParaRPr>
          </a:p>
        </p:txBody>
      </p:sp>
      <p:sp>
        <p:nvSpPr>
          <p:cNvPr id="4" name="スライド番号プレースホルダ 5"/>
          <p:cNvSpPr>
            <a:spLocks noGrp="1"/>
          </p:cNvSpPr>
          <p:nvPr>
            <p:ph type="sldNum" sz="quarter" idx="12"/>
          </p:nvPr>
        </p:nvSpPr>
        <p:spPr/>
        <p:txBody>
          <a:bodyPr/>
          <a:lstStyle>
            <a:lvl1pPr>
              <a:defRPr/>
            </a:lvl1pPr>
          </a:lstStyle>
          <a:p>
            <a:pPr>
              <a:defRPr/>
            </a:pPr>
            <a:fld id="{5C462806-322B-4459-B476-0B0B844DEF7D}" type="slidenum">
              <a:rPr lang="ja-JP" altLang="en-US">
                <a:solidFill>
                  <a:prstClr val="black">
                    <a:tint val="75000"/>
                  </a:prstClr>
                </a:solidFill>
              </a:rPr>
              <a:pPr>
                <a:defRPr/>
              </a:pPr>
              <a:t>‹#›</a:t>
            </a:fld>
            <a:endParaRPr lang="ja-JP" altLang="en-US">
              <a:solidFill>
                <a:prstClr val="black">
                  <a:tint val="75000"/>
                </a:prstClr>
              </a:solidFill>
            </a:endParaRPr>
          </a:p>
        </p:txBody>
      </p:sp>
    </p:spTree>
    <p:extLst>
      <p:ext uri="{BB962C8B-B14F-4D97-AF65-F5344CB8AC3E}">
        <p14:creationId xmlns:p14="http://schemas.microsoft.com/office/powerpoint/2010/main" val="9654134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タイトルとコンテンツ">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914423" y="1968502"/>
            <a:ext cx="8229601" cy="4229100"/>
          </a:xfrm>
          <a:prstGeom prst="rect">
            <a:avLst/>
          </a:prstGeom>
        </p:spPr>
        <p:txBody>
          <a:bodyPr lIns="0" rIns="0"/>
          <a:lstStyle>
            <a:lvl2pPr marL="456244" indent="-456244">
              <a:defRPr sz="2400">
                <a:latin typeface="Arial"/>
                <a:cs typeface="Arial"/>
              </a:defRPr>
            </a:lvl2pPr>
            <a:lvl3pPr marL="803175" indent="-346937">
              <a:defRPr sz="2000">
                <a:latin typeface="Arial"/>
                <a:cs typeface="Arial"/>
              </a:defRPr>
            </a:lvl3pPr>
            <a:lvl4pPr marL="1140603" indent="-337444">
              <a:buFont typeface="Lucida Grande"/>
              <a:buChar char="‒"/>
              <a:defRPr sz="1800">
                <a:latin typeface="Arial"/>
                <a:cs typeface="Arial"/>
              </a:defRPr>
            </a:lvl4pPr>
            <a:lvl5pPr marL="1368721" indent="-228136">
              <a:defRPr sz="1800">
                <a:latin typeface="Arial"/>
                <a:cs typeface="Arial"/>
              </a:defRPr>
            </a:lvl5pPr>
          </a:lstStyle>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Slide Number Placeholder 5"/>
          <p:cNvSpPr>
            <a:spLocks noGrp="1"/>
          </p:cNvSpPr>
          <p:nvPr>
            <p:ph type="sldNum" sz="quarter" idx="4"/>
          </p:nvPr>
        </p:nvSpPr>
        <p:spPr>
          <a:xfrm>
            <a:off x="914400" y="6991985"/>
            <a:ext cx="2346960" cy="401638"/>
          </a:xfrm>
          <a:prstGeom prst="rect">
            <a:avLst/>
          </a:prstGeom>
        </p:spPr>
        <p:txBody>
          <a:bodyPr vert="horz" lIns="0" tIns="0" rIns="0" bIns="0" rtlCol="0" anchor="ctr"/>
          <a:lstStyle>
            <a:lvl1pPr algn="l">
              <a:defRPr sz="1200">
                <a:solidFill>
                  <a:srgbClr val="692A36"/>
                </a:solidFill>
                <a:latin typeface="Arial"/>
                <a:cs typeface="Arial"/>
              </a:defRPr>
            </a:lvl1pPr>
          </a:lstStyle>
          <a:p>
            <a:fld id="{CADE5BF1-A944-B54A-9898-A27DB1807F1E}" type="slidenum">
              <a:rPr lang="en-US" smtClean="0"/>
              <a:pPr/>
              <a:t>‹#›</a:t>
            </a:fld>
            <a:endParaRPr lang="en-US" dirty="0"/>
          </a:p>
        </p:txBody>
      </p:sp>
      <p:sp>
        <p:nvSpPr>
          <p:cNvPr id="11" name="Title 1"/>
          <p:cNvSpPr>
            <a:spLocks noGrp="1"/>
          </p:cNvSpPr>
          <p:nvPr>
            <p:ph type="title"/>
          </p:nvPr>
        </p:nvSpPr>
        <p:spPr>
          <a:xfrm>
            <a:off x="914423" y="1126091"/>
            <a:ext cx="8229601" cy="550333"/>
          </a:xfrm>
          <a:prstGeom prst="rect">
            <a:avLst/>
          </a:prstGeom>
        </p:spPr>
        <p:txBody>
          <a:bodyPr vert="horz" lIns="0" tIns="0" rIns="0" bIns="0"/>
          <a:lstStyle>
            <a:lvl1pPr algn="l">
              <a:defRPr sz="3000" b="1">
                <a:latin typeface="Arial"/>
                <a:cs typeface="Arial"/>
              </a:defRPr>
            </a:lvl1pPr>
          </a:lstStyle>
          <a:p>
            <a:r>
              <a:rPr lang="ja-JP" altLang="en-US" smtClean="0"/>
              <a:t>マスター タイトルの書式設定</a:t>
            </a:r>
            <a:endParaRPr lang="en-US" dirty="0"/>
          </a:p>
        </p:txBody>
      </p:sp>
      <p:sp>
        <p:nvSpPr>
          <p:cNvPr id="13" name="Date Placeholder 3"/>
          <p:cNvSpPr>
            <a:spLocks noGrp="1"/>
          </p:cNvSpPr>
          <p:nvPr>
            <p:ph type="dt" sz="half" idx="2"/>
          </p:nvPr>
        </p:nvSpPr>
        <p:spPr>
          <a:xfrm>
            <a:off x="4953000" y="6991985"/>
            <a:ext cx="1935480" cy="401638"/>
          </a:xfrm>
          <a:prstGeom prst="rect">
            <a:avLst/>
          </a:prstGeom>
        </p:spPr>
        <p:txBody>
          <a:bodyPr vert="horz" lIns="0" tIns="0" rIns="0" bIns="0" rtlCol="0" anchor="ctr"/>
          <a:lstStyle>
            <a:lvl1pPr algn="l">
              <a:defRPr sz="1200">
                <a:solidFill>
                  <a:srgbClr val="692A36"/>
                </a:solidFill>
                <a:latin typeface="Arial"/>
                <a:cs typeface="Arial"/>
              </a:defRPr>
            </a:lvl1pPr>
          </a:lstStyle>
          <a:p>
            <a:r>
              <a:rPr lang="en-US" smtClean="0"/>
              <a:t>21 February, 2013</a:t>
            </a:r>
            <a:endParaRPr lang="en-US" dirty="0"/>
          </a:p>
        </p:txBody>
      </p:sp>
      <p:sp>
        <p:nvSpPr>
          <p:cNvPr id="14" name="Footer Placeholder 4"/>
          <p:cNvSpPr>
            <a:spLocks noGrp="1"/>
          </p:cNvSpPr>
          <p:nvPr>
            <p:ph type="ftr" sz="quarter" idx="3"/>
          </p:nvPr>
        </p:nvSpPr>
        <p:spPr>
          <a:xfrm>
            <a:off x="7124722" y="6991985"/>
            <a:ext cx="1803401" cy="401638"/>
          </a:xfrm>
          <a:prstGeom prst="rect">
            <a:avLst/>
          </a:prstGeom>
        </p:spPr>
        <p:txBody>
          <a:bodyPr vert="horz" lIns="0" tIns="0" rIns="0" bIns="0" rtlCol="0" anchor="ctr"/>
          <a:lstStyle>
            <a:lvl1pPr algn="l">
              <a:defRPr sz="1200">
                <a:solidFill>
                  <a:srgbClr val="692A36"/>
                </a:solidFill>
                <a:latin typeface="Arial"/>
                <a:cs typeface="Arial"/>
              </a:defRPr>
            </a:lvl1pPr>
          </a:lstStyle>
          <a:p>
            <a:r>
              <a:rPr lang="en-US" smtClean="0"/>
              <a:t>Vancouver, Canada  </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セクション見出し">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914403" y="3197389"/>
            <a:ext cx="8267700" cy="1650206"/>
          </a:xfrm>
          <a:prstGeom prst="rect">
            <a:avLst/>
          </a:prstGeom>
        </p:spPr>
        <p:txBody>
          <a:bodyPr lIns="0" rIns="0" anchor="b">
            <a:normAutofit/>
          </a:bodyPr>
          <a:lstStyle>
            <a:lvl1pPr marL="0" indent="0">
              <a:buNone/>
              <a:defRPr sz="2400">
                <a:solidFill>
                  <a:schemeClr val="tx1">
                    <a:tint val="75000"/>
                  </a:schemeClr>
                </a:solidFill>
                <a:latin typeface="Arial"/>
                <a:cs typeface="Arial"/>
              </a:defRPr>
            </a:lvl1pPr>
            <a:lvl2pPr marL="501866" indent="0">
              <a:buNone/>
              <a:defRPr sz="2000">
                <a:solidFill>
                  <a:schemeClr val="tx1">
                    <a:tint val="75000"/>
                  </a:schemeClr>
                </a:solidFill>
              </a:defRPr>
            </a:lvl2pPr>
            <a:lvl3pPr marL="1003735" indent="0">
              <a:buNone/>
              <a:defRPr sz="1800">
                <a:solidFill>
                  <a:schemeClr val="tx1">
                    <a:tint val="75000"/>
                  </a:schemeClr>
                </a:solidFill>
              </a:defRPr>
            </a:lvl3pPr>
            <a:lvl4pPr marL="1505598" indent="0">
              <a:buNone/>
              <a:defRPr sz="1500">
                <a:solidFill>
                  <a:schemeClr val="tx1">
                    <a:tint val="75000"/>
                  </a:schemeClr>
                </a:solidFill>
              </a:defRPr>
            </a:lvl4pPr>
            <a:lvl5pPr marL="2007462" indent="0">
              <a:buNone/>
              <a:defRPr sz="1500">
                <a:solidFill>
                  <a:schemeClr val="tx1">
                    <a:tint val="75000"/>
                  </a:schemeClr>
                </a:solidFill>
              </a:defRPr>
            </a:lvl5pPr>
            <a:lvl6pPr marL="2509321" indent="0">
              <a:buNone/>
              <a:defRPr sz="1500">
                <a:solidFill>
                  <a:schemeClr val="tx1">
                    <a:tint val="75000"/>
                  </a:schemeClr>
                </a:solidFill>
              </a:defRPr>
            </a:lvl6pPr>
            <a:lvl7pPr marL="3011191" indent="0">
              <a:buNone/>
              <a:defRPr sz="1500">
                <a:solidFill>
                  <a:schemeClr val="tx1">
                    <a:tint val="75000"/>
                  </a:schemeClr>
                </a:solidFill>
              </a:defRPr>
            </a:lvl7pPr>
            <a:lvl8pPr marL="3513050" indent="0">
              <a:buNone/>
              <a:defRPr sz="1500">
                <a:solidFill>
                  <a:schemeClr val="tx1">
                    <a:tint val="75000"/>
                  </a:schemeClr>
                </a:solidFill>
              </a:defRPr>
            </a:lvl8pPr>
            <a:lvl9pPr marL="4014919" indent="0">
              <a:buNone/>
              <a:defRPr sz="1500">
                <a:solidFill>
                  <a:schemeClr val="tx1">
                    <a:tint val="75000"/>
                  </a:schemeClr>
                </a:solidFill>
              </a:defRPr>
            </a:lvl9pPr>
          </a:lstStyle>
          <a:p>
            <a:pPr lvl="0"/>
            <a:r>
              <a:rPr lang="ja-JP" altLang="en-US" smtClean="0"/>
              <a:t>マスター テキストの書式設定</a:t>
            </a:r>
          </a:p>
        </p:txBody>
      </p:sp>
      <p:sp>
        <p:nvSpPr>
          <p:cNvPr id="6" name="Slide Number Placeholder 5"/>
          <p:cNvSpPr>
            <a:spLocks noGrp="1"/>
          </p:cNvSpPr>
          <p:nvPr>
            <p:ph type="sldNum" sz="quarter" idx="4"/>
          </p:nvPr>
        </p:nvSpPr>
        <p:spPr>
          <a:xfrm>
            <a:off x="914400" y="6991985"/>
            <a:ext cx="2346960" cy="401638"/>
          </a:xfrm>
          <a:prstGeom prst="rect">
            <a:avLst/>
          </a:prstGeom>
        </p:spPr>
        <p:txBody>
          <a:bodyPr vert="horz" lIns="0" tIns="0" rIns="0" bIns="0" rtlCol="0" anchor="ctr"/>
          <a:lstStyle>
            <a:lvl1pPr algn="l">
              <a:defRPr sz="1200">
                <a:solidFill>
                  <a:srgbClr val="692A36"/>
                </a:solidFill>
                <a:latin typeface="Arial"/>
                <a:cs typeface="Arial"/>
              </a:defRPr>
            </a:lvl1pPr>
          </a:lstStyle>
          <a:p>
            <a:fld id="{CADE5BF1-A944-B54A-9898-A27DB1807F1E}" type="slidenum">
              <a:rPr lang="en-US" smtClean="0"/>
              <a:pPr/>
              <a:t>‹#›</a:t>
            </a:fld>
            <a:endParaRPr lang="en-US" dirty="0"/>
          </a:p>
        </p:txBody>
      </p:sp>
      <p:sp>
        <p:nvSpPr>
          <p:cNvPr id="7" name="Title 1"/>
          <p:cNvSpPr>
            <a:spLocks noGrp="1"/>
          </p:cNvSpPr>
          <p:nvPr>
            <p:ph type="title"/>
          </p:nvPr>
        </p:nvSpPr>
        <p:spPr>
          <a:xfrm>
            <a:off x="914423" y="1126068"/>
            <a:ext cx="8229601" cy="1439334"/>
          </a:xfrm>
          <a:prstGeom prst="rect">
            <a:avLst/>
          </a:prstGeom>
        </p:spPr>
        <p:txBody>
          <a:bodyPr vert="horz" lIns="0" tIns="0" rIns="0" bIns="0"/>
          <a:lstStyle>
            <a:lvl1pPr algn="l">
              <a:defRPr sz="3000" b="1">
                <a:latin typeface="Arial"/>
                <a:cs typeface="Arial"/>
              </a:defRPr>
            </a:lvl1pPr>
          </a:lstStyle>
          <a:p>
            <a:r>
              <a:rPr lang="ja-JP" altLang="en-US" smtClean="0"/>
              <a:t>マスター タイトルの書式設定</a:t>
            </a:r>
            <a:endParaRPr lang="en-US" dirty="0"/>
          </a:p>
        </p:txBody>
      </p:sp>
      <p:sp>
        <p:nvSpPr>
          <p:cNvPr id="9" name="Date Placeholder 3"/>
          <p:cNvSpPr>
            <a:spLocks noGrp="1"/>
          </p:cNvSpPr>
          <p:nvPr>
            <p:ph type="dt" sz="half" idx="2"/>
          </p:nvPr>
        </p:nvSpPr>
        <p:spPr>
          <a:xfrm>
            <a:off x="4953000" y="6991985"/>
            <a:ext cx="1935480" cy="401638"/>
          </a:xfrm>
          <a:prstGeom prst="rect">
            <a:avLst/>
          </a:prstGeom>
        </p:spPr>
        <p:txBody>
          <a:bodyPr vert="horz" lIns="0" tIns="0" rIns="0" bIns="0" rtlCol="0" anchor="ctr"/>
          <a:lstStyle>
            <a:lvl1pPr algn="l">
              <a:defRPr sz="1200">
                <a:solidFill>
                  <a:srgbClr val="692A36"/>
                </a:solidFill>
                <a:latin typeface="Arial"/>
                <a:cs typeface="Arial"/>
              </a:defRPr>
            </a:lvl1pPr>
          </a:lstStyle>
          <a:p>
            <a:r>
              <a:rPr lang="en-US" smtClean="0"/>
              <a:t>21 February, 2013</a:t>
            </a:r>
            <a:endParaRPr lang="en-US" dirty="0"/>
          </a:p>
        </p:txBody>
      </p:sp>
      <p:sp>
        <p:nvSpPr>
          <p:cNvPr id="10" name="Footer Placeholder 4"/>
          <p:cNvSpPr>
            <a:spLocks noGrp="1"/>
          </p:cNvSpPr>
          <p:nvPr>
            <p:ph type="ftr" sz="quarter" idx="3"/>
          </p:nvPr>
        </p:nvSpPr>
        <p:spPr>
          <a:xfrm>
            <a:off x="7124722" y="6991985"/>
            <a:ext cx="1803401" cy="401638"/>
          </a:xfrm>
          <a:prstGeom prst="rect">
            <a:avLst/>
          </a:prstGeom>
        </p:spPr>
        <p:txBody>
          <a:bodyPr vert="horz" lIns="0" tIns="0" rIns="0" bIns="0" rtlCol="0" anchor="ctr"/>
          <a:lstStyle>
            <a:lvl1pPr algn="l">
              <a:defRPr sz="1200">
                <a:solidFill>
                  <a:srgbClr val="692A36"/>
                </a:solidFill>
                <a:latin typeface="Arial"/>
                <a:cs typeface="Arial"/>
              </a:defRPr>
            </a:lvl1pPr>
          </a:lstStyle>
          <a:p>
            <a:r>
              <a:rPr lang="en-US" smtClean="0"/>
              <a:t>Vancouver, Canada  </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ユーザー設定レイアウト">
    <p:spTree>
      <p:nvGrpSpPr>
        <p:cNvPr id="1" name=""/>
        <p:cNvGrpSpPr/>
        <p:nvPr/>
      </p:nvGrpSpPr>
      <p:grpSpPr>
        <a:xfrm>
          <a:off x="0" y="0"/>
          <a:ext cx="0" cy="0"/>
          <a:chOff x="0" y="0"/>
          <a:chExt cx="0" cy="0"/>
        </a:xfrm>
      </p:grpSpPr>
      <p:sp>
        <p:nvSpPr>
          <p:cNvPr id="2" name="Title 1"/>
          <p:cNvSpPr>
            <a:spLocks noGrp="1"/>
          </p:cNvSpPr>
          <p:nvPr>
            <p:ph type="title"/>
          </p:nvPr>
        </p:nvSpPr>
        <p:spPr>
          <a:xfrm>
            <a:off x="914423" y="1126091"/>
            <a:ext cx="8229601" cy="550333"/>
          </a:xfrm>
          <a:prstGeom prst="rect">
            <a:avLst/>
          </a:prstGeom>
        </p:spPr>
        <p:txBody>
          <a:bodyPr vert="horz" lIns="0" tIns="0" rIns="0" bIns="0"/>
          <a:lstStyle>
            <a:lvl1pPr algn="l">
              <a:defRPr sz="3000" b="1">
                <a:latin typeface="Arial"/>
                <a:cs typeface="Arial"/>
              </a:defRPr>
            </a:lvl1pPr>
          </a:lstStyle>
          <a:p>
            <a:r>
              <a:rPr lang="ja-JP" altLang="en-US" smtClean="0"/>
              <a:t>マスター タイトルの書式設定</a:t>
            </a:r>
            <a:endParaRPr lang="en-US" dirty="0"/>
          </a:p>
        </p:txBody>
      </p:sp>
      <p:sp>
        <p:nvSpPr>
          <p:cNvPr id="8" name="Slide Number Placeholder 5"/>
          <p:cNvSpPr>
            <a:spLocks noGrp="1"/>
          </p:cNvSpPr>
          <p:nvPr>
            <p:ph type="sldNum" sz="quarter" idx="4"/>
          </p:nvPr>
        </p:nvSpPr>
        <p:spPr>
          <a:xfrm>
            <a:off x="914400" y="6991985"/>
            <a:ext cx="2346960" cy="401638"/>
          </a:xfrm>
          <a:prstGeom prst="rect">
            <a:avLst/>
          </a:prstGeom>
        </p:spPr>
        <p:txBody>
          <a:bodyPr vert="horz" lIns="0" tIns="0" rIns="0" bIns="0" rtlCol="0" anchor="ctr"/>
          <a:lstStyle>
            <a:lvl1pPr algn="l">
              <a:defRPr sz="1200">
                <a:solidFill>
                  <a:srgbClr val="692A36"/>
                </a:solidFill>
                <a:latin typeface="Arial"/>
                <a:cs typeface="Arial"/>
              </a:defRPr>
            </a:lvl1pPr>
          </a:lstStyle>
          <a:p>
            <a:fld id="{CADE5BF1-A944-B54A-9898-A27DB1807F1E}" type="slidenum">
              <a:rPr lang="en-US" smtClean="0"/>
              <a:pPr/>
              <a:t>‹#›</a:t>
            </a:fld>
            <a:endParaRPr lang="en-US" dirty="0"/>
          </a:p>
        </p:txBody>
      </p:sp>
      <p:sp>
        <p:nvSpPr>
          <p:cNvPr id="10" name="Date Placeholder 3"/>
          <p:cNvSpPr>
            <a:spLocks noGrp="1"/>
          </p:cNvSpPr>
          <p:nvPr>
            <p:ph type="dt" sz="half" idx="2"/>
          </p:nvPr>
        </p:nvSpPr>
        <p:spPr>
          <a:xfrm>
            <a:off x="4953000" y="6991985"/>
            <a:ext cx="1935480" cy="401638"/>
          </a:xfrm>
          <a:prstGeom prst="rect">
            <a:avLst/>
          </a:prstGeom>
        </p:spPr>
        <p:txBody>
          <a:bodyPr vert="horz" lIns="0" tIns="0" rIns="0" bIns="0" rtlCol="0" anchor="ctr"/>
          <a:lstStyle>
            <a:lvl1pPr algn="l">
              <a:defRPr sz="1200">
                <a:solidFill>
                  <a:srgbClr val="692A36"/>
                </a:solidFill>
                <a:latin typeface="Arial"/>
                <a:cs typeface="Arial"/>
              </a:defRPr>
            </a:lvl1pPr>
          </a:lstStyle>
          <a:p>
            <a:r>
              <a:rPr lang="en-US" smtClean="0"/>
              <a:t>21 February, 2013</a:t>
            </a:r>
            <a:endParaRPr lang="en-US" dirty="0"/>
          </a:p>
        </p:txBody>
      </p:sp>
      <p:sp>
        <p:nvSpPr>
          <p:cNvPr id="11" name="Footer Placeholder 4"/>
          <p:cNvSpPr>
            <a:spLocks noGrp="1"/>
          </p:cNvSpPr>
          <p:nvPr>
            <p:ph type="ftr" sz="quarter" idx="3"/>
          </p:nvPr>
        </p:nvSpPr>
        <p:spPr>
          <a:xfrm>
            <a:off x="7124722" y="6991985"/>
            <a:ext cx="1803401" cy="401638"/>
          </a:xfrm>
          <a:prstGeom prst="rect">
            <a:avLst/>
          </a:prstGeom>
        </p:spPr>
        <p:txBody>
          <a:bodyPr vert="horz" lIns="0" tIns="0" rIns="0" bIns="0" rtlCol="0" anchor="ctr"/>
          <a:lstStyle>
            <a:lvl1pPr algn="l">
              <a:defRPr sz="1200">
                <a:solidFill>
                  <a:srgbClr val="692A36"/>
                </a:solidFill>
                <a:latin typeface="Arial"/>
                <a:cs typeface="Arial"/>
              </a:defRPr>
            </a:lvl1pPr>
          </a:lstStyle>
          <a:p>
            <a:r>
              <a:rPr lang="en-US" smtClean="0"/>
              <a:t>Vancouver, Canada  </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 つのコンテンツ">
    <p:spTree>
      <p:nvGrpSpPr>
        <p:cNvPr id="1" name=""/>
        <p:cNvGrpSpPr/>
        <p:nvPr/>
      </p:nvGrpSpPr>
      <p:grpSpPr>
        <a:xfrm>
          <a:off x="0" y="0"/>
          <a:ext cx="0" cy="0"/>
          <a:chOff x="0" y="0"/>
          <a:chExt cx="0" cy="0"/>
        </a:xfrm>
      </p:grpSpPr>
      <p:sp>
        <p:nvSpPr>
          <p:cNvPr id="8" name="Content Placeholder 2"/>
          <p:cNvSpPr>
            <a:spLocks noGrp="1"/>
          </p:cNvSpPr>
          <p:nvPr>
            <p:ph idx="13" hasCustomPrompt="1"/>
          </p:nvPr>
        </p:nvSpPr>
        <p:spPr>
          <a:xfrm>
            <a:off x="929640" y="2032005"/>
            <a:ext cx="3931920" cy="4280746"/>
          </a:xfrm>
          <a:prstGeom prst="rect">
            <a:avLst/>
          </a:prstGeom>
        </p:spPr>
        <p:txBody>
          <a:bodyPr lIns="0" rIns="0"/>
          <a:lstStyle>
            <a:lvl2pPr marL="456244" indent="-456244">
              <a:defRPr sz="2400">
                <a:latin typeface="Arial"/>
                <a:cs typeface="Arial"/>
              </a:defRPr>
            </a:lvl2pPr>
            <a:lvl3pPr marL="915650" indent="-340597">
              <a:defRPr sz="2000">
                <a:latin typeface="Arial"/>
                <a:cs typeface="Arial"/>
              </a:defRPr>
            </a:lvl3pPr>
            <a:lvl4pPr marL="1199213" indent="-286737">
              <a:buFont typeface="Lucida Grande"/>
              <a:buChar char="‒"/>
              <a:defRPr sz="1800">
                <a:latin typeface="Arial"/>
                <a:cs typeface="Arial"/>
              </a:defRPr>
            </a:lvl4pPr>
            <a:lvl5pPr marL="1487541" indent="-228136">
              <a:defRPr sz="1800">
                <a:latin typeface="Arial"/>
                <a:cs typeface="Arial"/>
              </a:defRPr>
            </a:lvl5pPr>
          </a:lstStyle>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3" name="Content Placeholder 2"/>
          <p:cNvSpPr>
            <a:spLocks noGrp="1"/>
          </p:cNvSpPr>
          <p:nvPr>
            <p:ph idx="14" hasCustomPrompt="1"/>
          </p:nvPr>
        </p:nvSpPr>
        <p:spPr>
          <a:xfrm>
            <a:off x="5199386" y="2032005"/>
            <a:ext cx="3931920" cy="4280746"/>
          </a:xfrm>
          <a:prstGeom prst="rect">
            <a:avLst/>
          </a:prstGeom>
        </p:spPr>
        <p:txBody>
          <a:bodyPr lIns="0" rIns="0"/>
          <a:lstStyle>
            <a:lvl2pPr marL="456244" indent="-456244">
              <a:defRPr sz="2400">
                <a:latin typeface="Arial"/>
                <a:cs typeface="Arial"/>
              </a:defRPr>
            </a:lvl2pPr>
            <a:lvl3pPr marL="803175" indent="-346937">
              <a:defRPr sz="2000">
                <a:latin typeface="Arial"/>
                <a:cs typeface="Arial"/>
              </a:defRPr>
            </a:lvl3pPr>
            <a:lvl4pPr marL="1140603" indent="-337444">
              <a:buFont typeface="Lucida Grande"/>
              <a:buChar char="‒"/>
              <a:defRPr sz="1800">
                <a:latin typeface="Arial"/>
                <a:cs typeface="Arial"/>
              </a:defRPr>
            </a:lvl4pPr>
            <a:lvl5pPr marL="1368721" indent="-228136" defTabSz="367530">
              <a:defRPr sz="1800">
                <a:latin typeface="Arial"/>
                <a:cs typeface="Arial"/>
              </a:defRPr>
            </a:lvl5pPr>
          </a:lstStyle>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itle 1"/>
          <p:cNvSpPr>
            <a:spLocks noGrp="1"/>
          </p:cNvSpPr>
          <p:nvPr>
            <p:ph type="title"/>
          </p:nvPr>
        </p:nvSpPr>
        <p:spPr>
          <a:xfrm>
            <a:off x="914423" y="1126091"/>
            <a:ext cx="8229601" cy="550333"/>
          </a:xfrm>
          <a:prstGeom prst="rect">
            <a:avLst/>
          </a:prstGeom>
        </p:spPr>
        <p:txBody>
          <a:bodyPr vert="horz" lIns="0" tIns="0" rIns="0" bIns="0"/>
          <a:lstStyle>
            <a:lvl1pPr algn="l">
              <a:defRPr sz="3000" b="1">
                <a:latin typeface="Arial"/>
                <a:cs typeface="Arial"/>
              </a:defRPr>
            </a:lvl1pPr>
          </a:lstStyle>
          <a:p>
            <a:r>
              <a:rPr lang="ja-JP" altLang="en-US" smtClean="0"/>
              <a:t>マスター タイトルの書式設定</a:t>
            </a:r>
            <a:endParaRPr lang="en-US" dirty="0"/>
          </a:p>
        </p:txBody>
      </p:sp>
      <p:sp>
        <p:nvSpPr>
          <p:cNvPr id="14" name="Slide Number Placeholder 5"/>
          <p:cNvSpPr>
            <a:spLocks noGrp="1"/>
          </p:cNvSpPr>
          <p:nvPr>
            <p:ph type="sldNum" sz="quarter" idx="4"/>
          </p:nvPr>
        </p:nvSpPr>
        <p:spPr>
          <a:xfrm>
            <a:off x="914400" y="6991985"/>
            <a:ext cx="2346960" cy="401638"/>
          </a:xfrm>
          <a:prstGeom prst="rect">
            <a:avLst/>
          </a:prstGeom>
        </p:spPr>
        <p:txBody>
          <a:bodyPr vert="horz" lIns="0" tIns="0" rIns="0" bIns="0" rtlCol="0" anchor="ctr"/>
          <a:lstStyle>
            <a:lvl1pPr algn="l">
              <a:defRPr sz="1200">
                <a:solidFill>
                  <a:srgbClr val="692A36"/>
                </a:solidFill>
                <a:latin typeface="Arial"/>
                <a:cs typeface="Arial"/>
              </a:defRPr>
            </a:lvl1pPr>
          </a:lstStyle>
          <a:p>
            <a:fld id="{CADE5BF1-A944-B54A-9898-A27DB1807F1E}" type="slidenum">
              <a:rPr lang="en-US" smtClean="0"/>
              <a:pPr/>
              <a:t>‹#›</a:t>
            </a:fld>
            <a:endParaRPr lang="en-US" dirty="0"/>
          </a:p>
        </p:txBody>
      </p:sp>
      <p:sp>
        <p:nvSpPr>
          <p:cNvPr id="16" name="Date Placeholder 3"/>
          <p:cNvSpPr>
            <a:spLocks noGrp="1"/>
          </p:cNvSpPr>
          <p:nvPr>
            <p:ph type="dt" sz="half" idx="2"/>
          </p:nvPr>
        </p:nvSpPr>
        <p:spPr>
          <a:xfrm>
            <a:off x="4953000" y="6991985"/>
            <a:ext cx="1935480" cy="401638"/>
          </a:xfrm>
          <a:prstGeom prst="rect">
            <a:avLst/>
          </a:prstGeom>
        </p:spPr>
        <p:txBody>
          <a:bodyPr vert="horz" lIns="0" tIns="0" rIns="0" bIns="0" rtlCol="0" anchor="ctr"/>
          <a:lstStyle>
            <a:lvl1pPr algn="l">
              <a:defRPr sz="1200">
                <a:solidFill>
                  <a:srgbClr val="692A36"/>
                </a:solidFill>
                <a:latin typeface="Arial"/>
                <a:cs typeface="Arial"/>
              </a:defRPr>
            </a:lvl1pPr>
          </a:lstStyle>
          <a:p>
            <a:r>
              <a:rPr lang="en-US" smtClean="0"/>
              <a:t>21 February, 2013</a:t>
            </a:r>
            <a:endParaRPr lang="en-US" dirty="0"/>
          </a:p>
        </p:txBody>
      </p:sp>
      <p:sp>
        <p:nvSpPr>
          <p:cNvPr id="17" name="Footer Placeholder 4"/>
          <p:cNvSpPr>
            <a:spLocks noGrp="1"/>
          </p:cNvSpPr>
          <p:nvPr>
            <p:ph type="ftr" sz="quarter" idx="3"/>
          </p:nvPr>
        </p:nvSpPr>
        <p:spPr>
          <a:xfrm>
            <a:off x="7124722" y="6991985"/>
            <a:ext cx="1803401" cy="401638"/>
          </a:xfrm>
          <a:prstGeom prst="rect">
            <a:avLst/>
          </a:prstGeom>
        </p:spPr>
        <p:txBody>
          <a:bodyPr vert="horz" lIns="0" tIns="0" rIns="0" bIns="0" rtlCol="0" anchor="ctr"/>
          <a:lstStyle>
            <a:lvl1pPr algn="l">
              <a:defRPr sz="1200">
                <a:solidFill>
                  <a:srgbClr val="692A36"/>
                </a:solidFill>
                <a:latin typeface="Arial"/>
                <a:cs typeface="Arial"/>
              </a:defRPr>
            </a:lvl1pPr>
          </a:lstStyle>
          <a:p>
            <a:r>
              <a:rPr lang="en-US" smtClean="0"/>
              <a:t>Vancouver, Canada  </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比較">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914423" y="1869639"/>
            <a:ext cx="4038601" cy="517471"/>
          </a:xfrm>
          <a:prstGeom prst="rect">
            <a:avLst/>
          </a:prstGeom>
        </p:spPr>
        <p:txBody>
          <a:bodyPr lIns="0" tIns="0" rIns="0" bIns="0" anchor="b">
            <a:normAutofit/>
          </a:bodyPr>
          <a:lstStyle>
            <a:lvl1pPr marL="0" indent="0">
              <a:buNone/>
              <a:defRPr sz="2000" b="1">
                <a:latin typeface="Arial"/>
                <a:cs typeface="Arial"/>
              </a:defRPr>
            </a:lvl1pPr>
            <a:lvl2pPr marL="501866" indent="0">
              <a:buNone/>
              <a:defRPr sz="2200" b="1"/>
            </a:lvl2pPr>
            <a:lvl3pPr marL="1003735" indent="0">
              <a:buNone/>
              <a:defRPr sz="2000" b="1"/>
            </a:lvl3pPr>
            <a:lvl4pPr marL="1505598" indent="0">
              <a:buNone/>
              <a:defRPr sz="1800" b="1"/>
            </a:lvl4pPr>
            <a:lvl5pPr marL="2007462" indent="0">
              <a:buNone/>
              <a:defRPr sz="1800" b="1"/>
            </a:lvl5pPr>
            <a:lvl6pPr marL="2509321" indent="0">
              <a:buNone/>
              <a:defRPr sz="1800" b="1"/>
            </a:lvl6pPr>
            <a:lvl7pPr marL="3011191" indent="0">
              <a:buNone/>
              <a:defRPr sz="1800" b="1"/>
            </a:lvl7pPr>
            <a:lvl8pPr marL="3513050" indent="0">
              <a:buNone/>
              <a:defRPr sz="1800" b="1"/>
            </a:lvl8pPr>
            <a:lvl9pPr marL="4014919" indent="0">
              <a:buNone/>
              <a:defRPr sz="1800" b="1"/>
            </a:lvl9pPr>
          </a:lstStyle>
          <a:p>
            <a:pPr lvl="0"/>
            <a:r>
              <a:rPr lang="ja-JP" altLang="en-US" smtClean="0"/>
              <a:t>マスター テキストの書式設定</a:t>
            </a:r>
          </a:p>
        </p:txBody>
      </p:sp>
      <p:sp>
        <p:nvSpPr>
          <p:cNvPr id="5" name="Text Placeholder 4"/>
          <p:cNvSpPr>
            <a:spLocks noGrp="1"/>
          </p:cNvSpPr>
          <p:nvPr>
            <p:ph type="body" sz="quarter" idx="3"/>
          </p:nvPr>
        </p:nvSpPr>
        <p:spPr>
          <a:xfrm>
            <a:off x="5173133" y="1869667"/>
            <a:ext cx="3970868" cy="517446"/>
          </a:xfrm>
          <a:prstGeom prst="rect">
            <a:avLst/>
          </a:prstGeom>
        </p:spPr>
        <p:txBody>
          <a:bodyPr lIns="0" tIns="0" rIns="0" bIns="0" anchor="b">
            <a:normAutofit/>
          </a:bodyPr>
          <a:lstStyle>
            <a:lvl1pPr marL="0" indent="0" algn="l">
              <a:buNone/>
              <a:defRPr sz="2000" b="1">
                <a:latin typeface="Arial"/>
                <a:cs typeface="Arial"/>
              </a:defRPr>
            </a:lvl1pPr>
            <a:lvl2pPr marL="501866" indent="0">
              <a:buNone/>
              <a:defRPr sz="2200" b="1"/>
            </a:lvl2pPr>
            <a:lvl3pPr marL="1003735" indent="0">
              <a:buNone/>
              <a:defRPr sz="2000" b="1"/>
            </a:lvl3pPr>
            <a:lvl4pPr marL="1505598" indent="0">
              <a:buNone/>
              <a:defRPr sz="1800" b="1"/>
            </a:lvl4pPr>
            <a:lvl5pPr marL="2007462" indent="0">
              <a:buNone/>
              <a:defRPr sz="1800" b="1"/>
            </a:lvl5pPr>
            <a:lvl6pPr marL="2509321" indent="0">
              <a:buNone/>
              <a:defRPr sz="1800" b="1"/>
            </a:lvl6pPr>
            <a:lvl7pPr marL="3011191" indent="0">
              <a:buNone/>
              <a:defRPr sz="1800" b="1"/>
            </a:lvl7pPr>
            <a:lvl8pPr marL="3513050" indent="0">
              <a:buNone/>
              <a:defRPr sz="1800" b="1"/>
            </a:lvl8pPr>
            <a:lvl9pPr marL="4014919" indent="0">
              <a:buNone/>
              <a:defRPr sz="1800" b="1"/>
            </a:lvl9pPr>
          </a:lstStyle>
          <a:p>
            <a:pPr lvl="0"/>
            <a:r>
              <a:rPr lang="ja-JP" altLang="en-US" smtClean="0"/>
              <a:t>マスター テキストの書式設定</a:t>
            </a:r>
          </a:p>
        </p:txBody>
      </p:sp>
      <p:sp>
        <p:nvSpPr>
          <p:cNvPr id="10" name="Content Placeholder 2"/>
          <p:cNvSpPr>
            <a:spLocks noGrp="1"/>
          </p:cNvSpPr>
          <p:nvPr>
            <p:ph idx="13" hasCustomPrompt="1"/>
          </p:nvPr>
        </p:nvSpPr>
        <p:spPr>
          <a:xfrm>
            <a:off x="914423" y="2565401"/>
            <a:ext cx="4038601" cy="3852332"/>
          </a:xfrm>
          <a:prstGeom prst="rect">
            <a:avLst/>
          </a:prstGeom>
        </p:spPr>
        <p:txBody>
          <a:bodyPr lIns="0" rIns="0"/>
          <a:lstStyle>
            <a:lvl2pPr marL="456244" indent="-456244">
              <a:defRPr sz="2400">
                <a:latin typeface="Arial"/>
                <a:cs typeface="Arial"/>
              </a:defRPr>
            </a:lvl2pPr>
            <a:lvl3pPr marL="915650" indent="-340597">
              <a:defRPr sz="2000">
                <a:latin typeface="Arial"/>
                <a:cs typeface="Arial"/>
              </a:defRPr>
            </a:lvl3pPr>
            <a:lvl4pPr marL="1199213" indent="-286737">
              <a:buFont typeface="Lucida Grande"/>
              <a:buChar char="‒"/>
              <a:defRPr sz="1800">
                <a:latin typeface="Arial"/>
                <a:cs typeface="Arial"/>
              </a:defRPr>
            </a:lvl4pPr>
            <a:lvl5pPr marL="1487541" indent="-228136">
              <a:defRPr sz="1800">
                <a:latin typeface="Arial"/>
                <a:cs typeface="Arial"/>
              </a:defRPr>
            </a:lvl5pPr>
          </a:lstStyle>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1" name="Content Placeholder 2"/>
          <p:cNvSpPr>
            <a:spLocks noGrp="1"/>
          </p:cNvSpPr>
          <p:nvPr>
            <p:ph idx="14" hasCustomPrompt="1"/>
          </p:nvPr>
        </p:nvSpPr>
        <p:spPr>
          <a:xfrm>
            <a:off x="5173133" y="2565424"/>
            <a:ext cx="3970868" cy="3852331"/>
          </a:xfrm>
          <a:prstGeom prst="rect">
            <a:avLst/>
          </a:prstGeom>
        </p:spPr>
        <p:txBody>
          <a:bodyPr lIns="0" rIns="0"/>
          <a:lstStyle>
            <a:lvl2pPr marL="456244" indent="-456244">
              <a:defRPr sz="2400">
                <a:latin typeface="Arial"/>
                <a:cs typeface="Arial"/>
              </a:defRPr>
            </a:lvl2pPr>
            <a:lvl3pPr marL="803175" indent="-346937">
              <a:defRPr sz="2000">
                <a:latin typeface="Arial"/>
                <a:cs typeface="Arial"/>
              </a:defRPr>
            </a:lvl3pPr>
            <a:lvl4pPr marL="1140603" indent="-337444">
              <a:buFont typeface="Lucida Grande"/>
              <a:buChar char="‒"/>
              <a:defRPr sz="1800">
                <a:latin typeface="Arial"/>
                <a:cs typeface="Arial"/>
              </a:defRPr>
            </a:lvl4pPr>
            <a:lvl5pPr marL="1368721" indent="-228136" defTabSz="367530">
              <a:defRPr sz="1800">
                <a:latin typeface="Arial"/>
                <a:cs typeface="Arial"/>
              </a:defRPr>
            </a:lvl5pPr>
          </a:lstStyle>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4" name="Slide Number Placeholder 5"/>
          <p:cNvSpPr>
            <a:spLocks noGrp="1"/>
          </p:cNvSpPr>
          <p:nvPr>
            <p:ph type="sldNum" sz="quarter" idx="4"/>
          </p:nvPr>
        </p:nvSpPr>
        <p:spPr>
          <a:xfrm>
            <a:off x="914400" y="6991985"/>
            <a:ext cx="2346960" cy="401638"/>
          </a:xfrm>
          <a:prstGeom prst="rect">
            <a:avLst/>
          </a:prstGeom>
        </p:spPr>
        <p:txBody>
          <a:bodyPr vert="horz" lIns="0" tIns="0" rIns="0" bIns="0" rtlCol="0" anchor="ctr"/>
          <a:lstStyle>
            <a:lvl1pPr algn="l">
              <a:defRPr sz="1200">
                <a:solidFill>
                  <a:srgbClr val="692A36"/>
                </a:solidFill>
                <a:latin typeface="Arial"/>
                <a:cs typeface="Arial"/>
              </a:defRPr>
            </a:lvl1pPr>
          </a:lstStyle>
          <a:p>
            <a:fld id="{CADE5BF1-A944-B54A-9898-A27DB1807F1E}" type="slidenum">
              <a:rPr lang="en-US" smtClean="0"/>
              <a:pPr/>
              <a:t>‹#›</a:t>
            </a:fld>
            <a:endParaRPr lang="en-US" dirty="0"/>
          </a:p>
        </p:txBody>
      </p:sp>
      <p:sp>
        <p:nvSpPr>
          <p:cNvPr id="15" name="Title 1"/>
          <p:cNvSpPr>
            <a:spLocks noGrp="1"/>
          </p:cNvSpPr>
          <p:nvPr>
            <p:ph type="title"/>
          </p:nvPr>
        </p:nvSpPr>
        <p:spPr>
          <a:xfrm>
            <a:off x="914423" y="1126091"/>
            <a:ext cx="8229601" cy="550333"/>
          </a:xfrm>
          <a:prstGeom prst="rect">
            <a:avLst/>
          </a:prstGeom>
        </p:spPr>
        <p:txBody>
          <a:bodyPr vert="horz" lIns="0" tIns="0" rIns="0" bIns="0"/>
          <a:lstStyle>
            <a:lvl1pPr algn="l">
              <a:defRPr sz="3000" b="1">
                <a:latin typeface="Arial"/>
                <a:cs typeface="Arial"/>
              </a:defRPr>
            </a:lvl1pPr>
          </a:lstStyle>
          <a:p>
            <a:r>
              <a:rPr lang="ja-JP" altLang="en-US" smtClean="0"/>
              <a:t>マスター タイトルの書式設定</a:t>
            </a:r>
            <a:endParaRPr lang="en-US" dirty="0"/>
          </a:p>
        </p:txBody>
      </p:sp>
      <p:sp>
        <p:nvSpPr>
          <p:cNvPr id="17" name="Date Placeholder 3"/>
          <p:cNvSpPr>
            <a:spLocks noGrp="1"/>
          </p:cNvSpPr>
          <p:nvPr>
            <p:ph type="dt" sz="half" idx="2"/>
          </p:nvPr>
        </p:nvSpPr>
        <p:spPr>
          <a:xfrm>
            <a:off x="4953000" y="6991985"/>
            <a:ext cx="1935480" cy="401638"/>
          </a:xfrm>
          <a:prstGeom prst="rect">
            <a:avLst/>
          </a:prstGeom>
        </p:spPr>
        <p:txBody>
          <a:bodyPr vert="horz" lIns="0" tIns="0" rIns="0" bIns="0" rtlCol="0" anchor="ctr"/>
          <a:lstStyle>
            <a:lvl1pPr algn="l">
              <a:defRPr sz="1200">
                <a:solidFill>
                  <a:srgbClr val="692A36"/>
                </a:solidFill>
                <a:latin typeface="Arial"/>
                <a:cs typeface="Arial"/>
              </a:defRPr>
            </a:lvl1pPr>
          </a:lstStyle>
          <a:p>
            <a:r>
              <a:rPr lang="en-US" smtClean="0"/>
              <a:t>21 February, 2013</a:t>
            </a:r>
            <a:endParaRPr lang="en-US" dirty="0"/>
          </a:p>
        </p:txBody>
      </p:sp>
      <p:sp>
        <p:nvSpPr>
          <p:cNvPr id="18" name="Footer Placeholder 4"/>
          <p:cNvSpPr>
            <a:spLocks noGrp="1"/>
          </p:cNvSpPr>
          <p:nvPr>
            <p:ph type="ftr" sz="quarter" idx="15"/>
          </p:nvPr>
        </p:nvSpPr>
        <p:spPr>
          <a:xfrm>
            <a:off x="7124722" y="6991985"/>
            <a:ext cx="1803401" cy="401638"/>
          </a:xfrm>
          <a:prstGeom prst="rect">
            <a:avLst/>
          </a:prstGeom>
        </p:spPr>
        <p:txBody>
          <a:bodyPr vert="horz" lIns="0" tIns="0" rIns="0" bIns="0" rtlCol="0" anchor="ctr"/>
          <a:lstStyle>
            <a:lvl1pPr algn="l">
              <a:defRPr sz="1200">
                <a:solidFill>
                  <a:srgbClr val="692A36"/>
                </a:solidFill>
                <a:latin typeface="Arial"/>
                <a:cs typeface="Arial"/>
              </a:defRPr>
            </a:lvl1pPr>
          </a:lstStyle>
          <a:p>
            <a:r>
              <a:rPr lang="en-US" smtClean="0"/>
              <a:t>Vancouver, Canada  </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7" name="Slide Number Placeholder 5"/>
          <p:cNvSpPr>
            <a:spLocks noGrp="1"/>
          </p:cNvSpPr>
          <p:nvPr>
            <p:ph type="sldNum" sz="quarter" idx="4"/>
          </p:nvPr>
        </p:nvSpPr>
        <p:spPr>
          <a:xfrm>
            <a:off x="914400" y="6991985"/>
            <a:ext cx="2346960" cy="401638"/>
          </a:xfrm>
          <a:prstGeom prst="rect">
            <a:avLst/>
          </a:prstGeom>
        </p:spPr>
        <p:txBody>
          <a:bodyPr vert="horz" lIns="0" tIns="0" rIns="0" bIns="0" rtlCol="0" anchor="ctr"/>
          <a:lstStyle>
            <a:lvl1pPr algn="l">
              <a:defRPr sz="1200">
                <a:solidFill>
                  <a:srgbClr val="692A36"/>
                </a:solidFill>
                <a:latin typeface="Arial"/>
                <a:cs typeface="Arial"/>
              </a:defRPr>
            </a:lvl1pPr>
          </a:lstStyle>
          <a:p>
            <a:fld id="{CADE5BF1-A944-B54A-9898-A27DB1807F1E}" type="slidenum">
              <a:rPr lang="en-US" smtClean="0"/>
              <a:pPr/>
              <a:t>‹#›</a:t>
            </a:fld>
            <a:endParaRPr lang="en-US" dirty="0"/>
          </a:p>
        </p:txBody>
      </p:sp>
      <p:sp>
        <p:nvSpPr>
          <p:cNvPr id="9" name="Date Placeholder 3"/>
          <p:cNvSpPr>
            <a:spLocks noGrp="1"/>
          </p:cNvSpPr>
          <p:nvPr>
            <p:ph type="dt" sz="half" idx="2"/>
          </p:nvPr>
        </p:nvSpPr>
        <p:spPr>
          <a:xfrm>
            <a:off x="4953000" y="6991985"/>
            <a:ext cx="1935480" cy="401638"/>
          </a:xfrm>
          <a:prstGeom prst="rect">
            <a:avLst/>
          </a:prstGeom>
        </p:spPr>
        <p:txBody>
          <a:bodyPr vert="horz" lIns="0" tIns="0" rIns="0" bIns="0" rtlCol="0" anchor="ctr"/>
          <a:lstStyle>
            <a:lvl1pPr algn="l">
              <a:defRPr sz="1200">
                <a:solidFill>
                  <a:srgbClr val="692A36"/>
                </a:solidFill>
                <a:latin typeface="Arial"/>
                <a:cs typeface="Arial"/>
              </a:defRPr>
            </a:lvl1pPr>
          </a:lstStyle>
          <a:p>
            <a:r>
              <a:rPr lang="en-US" smtClean="0"/>
              <a:t>21 February, 2013</a:t>
            </a:r>
            <a:endParaRPr lang="en-US" dirty="0"/>
          </a:p>
        </p:txBody>
      </p:sp>
      <p:sp>
        <p:nvSpPr>
          <p:cNvPr id="10" name="Footer Placeholder 4"/>
          <p:cNvSpPr>
            <a:spLocks noGrp="1"/>
          </p:cNvSpPr>
          <p:nvPr>
            <p:ph type="ftr" sz="quarter" idx="3"/>
          </p:nvPr>
        </p:nvSpPr>
        <p:spPr>
          <a:xfrm>
            <a:off x="7124722" y="6991985"/>
            <a:ext cx="1803401" cy="401638"/>
          </a:xfrm>
          <a:prstGeom prst="rect">
            <a:avLst/>
          </a:prstGeom>
        </p:spPr>
        <p:txBody>
          <a:bodyPr vert="horz" lIns="0" tIns="0" rIns="0" bIns="0" rtlCol="0" anchor="ctr"/>
          <a:lstStyle>
            <a:lvl1pPr algn="l">
              <a:defRPr sz="1200">
                <a:solidFill>
                  <a:srgbClr val="692A36"/>
                </a:solidFill>
                <a:latin typeface="Arial"/>
                <a:cs typeface="Arial"/>
              </a:defRPr>
            </a:lvl1pPr>
          </a:lstStyle>
          <a:p>
            <a:r>
              <a:rPr lang="en-US" smtClean="0"/>
              <a:t>Vancouver, Canada  </a:t>
            </a:r>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914423" y="1134534"/>
            <a:ext cx="2897665" cy="719666"/>
          </a:xfrm>
          <a:prstGeom prst="rect">
            <a:avLst/>
          </a:prstGeom>
        </p:spPr>
        <p:txBody>
          <a:bodyPr lIns="0" tIns="0" rIns="0" bIns="0" anchor="b"/>
          <a:lstStyle>
            <a:lvl1pPr algn="l">
              <a:defRPr sz="1700" b="1">
                <a:latin typeface="Arial"/>
                <a:cs typeface="Arial"/>
              </a:defRPr>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3932578" y="1134533"/>
            <a:ext cx="5211445" cy="5207000"/>
          </a:xfrm>
          <a:prstGeom prst="rect">
            <a:avLst/>
          </a:prstGeom>
        </p:spPr>
        <p:txBody>
          <a:bodyPr/>
          <a:lstStyle>
            <a:lvl1pPr>
              <a:defRPr sz="3000" baseline="0"/>
            </a:lvl1pPr>
            <a:lvl2pPr>
              <a:defRPr sz="2400">
                <a:latin typeface="Arial"/>
                <a:cs typeface="Arial"/>
              </a:defRPr>
            </a:lvl2pPr>
            <a:lvl3pPr>
              <a:defRPr sz="2000">
                <a:latin typeface="Arial"/>
                <a:cs typeface="Arial"/>
              </a:defRPr>
            </a:lvl3pPr>
            <a:lvl4pPr>
              <a:defRPr sz="1800">
                <a:latin typeface="Arial"/>
                <a:cs typeface="Arial"/>
              </a:defRPr>
            </a:lvl4pPr>
            <a:lvl5pPr>
              <a:defRPr sz="1800">
                <a:latin typeface="Arial"/>
                <a:cs typeface="Arial"/>
              </a:defRPr>
            </a:lvl5pPr>
            <a:lvl6pPr>
              <a:defRPr sz="2200"/>
            </a:lvl6pPr>
            <a:lvl7pPr>
              <a:defRPr sz="2200"/>
            </a:lvl7pPr>
            <a:lvl8pPr>
              <a:defRPr sz="2200"/>
            </a:lvl8pPr>
            <a:lvl9pPr>
              <a:defRPr sz="22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914399" y="2015067"/>
            <a:ext cx="2897666" cy="4326466"/>
          </a:xfrm>
          <a:prstGeom prst="rect">
            <a:avLst/>
          </a:prstGeom>
        </p:spPr>
        <p:txBody>
          <a:bodyPr>
            <a:normAutofit/>
          </a:bodyPr>
          <a:lstStyle>
            <a:lvl1pPr marL="0" indent="0">
              <a:buNone/>
              <a:defRPr sz="1400" b="1"/>
            </a:lvl1pPr>
            <a:lvl2pPr marL="501866" indent="0">
              <a:buNone/>
              <a:defRPr sz="1300"/>
            </a:lvl2pPr>
            <a:lvl3pPr marL="1003735" indent="0">
              <a:buNone/>
              <a:defRPr sz="1100"/>
            </a:lvl3pPr>
            <a:lvl4pPr marL="1505598" indent="0">
              <a:buNone/>
              <a:defRPr sz="1000"/>
            </a:lvl4pPr>
            <a:lvl5pPr marL="2007462" indent="0">
              <a:buNone/>
              <a:defRPr sz="1000"/>
            </a:lvl5pPr>
            <a:lvl6pPr marL="2509321" indent="0">
              <a:buNone/>
              <a:defRPr sz="1000"/>
            </a:lvl6pPr>
            <a:lvl7pPr marL="3011191" indent="0">
              <a:buNone/>
              <a:defRPr sz="1000"/>
            </a:lvl7pPr>
            <a:lvl8pPr marL="3513050" indent="0">
              <a:buNone/>
              <a:defRPr sz="1000"/>
            </a:lvl8pPr>
            <a:lvl9pPr marL="4014919" indent="0">
              <a:buNone/>
              <a:defRPr sz="1000"/>
            </a:lvl9pPr>
          </a:lstStyle>
          <a:p>
            <a:pPr lvl="0"/>
            <a:r>
              <a:rPr lang="ja-JP" altLang="en-US" smtClean="0"/>
              <a:t>マスター テキストの書式設定</a:t>
            </a:r>
          </a:p>
        </p:txBody>
      </p:sp>
      <p:sp>
        <p:nvSpPr>
          <p:cNvPr id="10" name="Slide Number Placeholder 5"/>
          <p:cNvSpPr>
            <a:spLocks noGrp="1"/>
          </p:cNvSpPr>
          <p:nvPr>
            <p:ph type="sldNum" sz="quarter" idx="4"/>
          </p:nvPr>
        </p:nvSpPr>
        <p:spPr>
          <a:xfrm>
            <a:off x="914400" y="6991985"/>
            <a:ext cx="2346960" cy="401638"/>
          </a:xfrm>
          <a:prstGeom prst="rect">
            <a:avLst/>
          </a:prstGeom>
        </p:spPr>
        <p:txBody>
          <a:bodyPr vert="horz" lIns="0" tIns="0" rIns="0" bIns="0" rtlCol="0" anchor="ctr"/>
          <a:lstStyle>
            <a:lvl1pPr algn="l">
              <a:defRPr sz="1200">
                <a:solidFill>
                  <a:srgbClr val="692A36"/>
                </a:solidFill>
                <a:latin typeface="Arial"/>
                <a:cs typeface="Arial"/>
              </a:defRPr>
            </a:lvl1pPr>
          </a:lstStyle>
          <a:p>
            <a:fld id="{CADE5BF1-A944-B54A-9898-A27DB1807F1E}" type="slidenum">
              <a:rPr lang="en-US" smtClean="0"/>
              <a:pPr/>
              <a:t>‹#›</a:t>
            </a:fld>
            <a:endParaRPr lang="en-US" dirty="0"/>
          </a:p>
        </p:txBody>
      </p:sp>
      <p:sp>
        <p:nvSpPr>
          <p:cNvPr id="12" name="Date Placeholder 3"/>
          <p:cNvSpPr>
            <a:spLocks noGrp="1"/>
          </p:cNvSpPr>
          <p:nvPr>
            <p:ph type="dt" sz="half" idx="10"/>
          </p:nvPr>
        </p:nvSpPr>
        <p:spPr>
          <a:xfrm>
            <a:off x="4953000" y="6991985"/>
            <a:ext cx="1935480" cy="401638"/>
          </a:xfrm>
          <a:prstGeom prst="rect">
            <a:avLst/>
          </a:prstGeom>
        </p:spPr>
        <p:txBody>
          <a:bodyPr vert="horz" lIns="0" tIns="0" rIns="0" bIns="0" rtlCol="0" anchor="ctr"/>
          <a:lstStyle>
            <a:lvl1pPr algn="l">
              <a:defRPr sz="1200">
                <a:solidFill>
                  <a:srgbClr val="692A36"/>
                </a:solidFill>
                <a:latin typeface="Arial"/>
                <a:cs typeface="Arial"/>
              </a:defRPr>
            </a:lvl1pPr>
          </a:lstStyle>
          <a:p>
            <a:r>
              <a:rPr lang="en-US" smtClean="0"/>
              <a:t>21 February, 2013</a:t>
            </a:r>
            <a:endParaRPr lang="en-US" dirty="0"/>
          </a:p>
        </p:txBody>
      </p:sp>
      <p:sp>
        <p:nvSpPr>
          <p:cNvPr id="13" name="Footer Placeholder 4"/>
          <p:cNvSpPr>
            <a:spLocks noGrp="1"/>
          </p:cNvSpPr>
          <p:nvPr>
            <p:ph type="ftr" sz="quarter" idx="3"/>
          </p:nvPr>
        </p:nvSpPr>
        <p:spPr>
          <a:xfrm>
            <a:off x="7124722" y="6991985"/>
            <a:ext cx="1803401" cy="401638"/>
          </a:xfrm>
          <a:prstGeom prst="rect">
            <a:avLst/>
          </a:prstGeom>
        </p:spPr>
        <p:txBody>
          <a:bodyPr vert="horz" lIns="0" tIns="0" rIns="0" bIns="0" rtlCol="0" anchor="ctr"/>
          <a:lstStyle>
            <a:lvl1pPr algn="l">
              <a:defRPr sz="1200">
                <a:solidFill>
                  <a:srgbClr val="692A36"/>
                </a:solidFill>
                <a:latin typeface="Arial"/>
                <a:cs typeface="Arial"/>
              </a:defRPr>
            </a:lvl1pPr>
          </a:lstStyle>
          <a:p>
            <a:r>
              <a:rPr lang="en-US" smtClean="0"/>
              <a:t>Vancouver, Canada  </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1971517" y="5139267"/>
            <a:ext cx="6035040" cy="623412"/>
          </a:xfrm>
          <a:prstGeom prst="rect">
            <a:avLst/>
          </a:prstGeom>
        </p:spPr>
        <p:txBody>
          <a:bodyPr lIns="0" tIns="0" rIns="0" bIns="0" anchor="b"/>
          <a:lstStyle>
            <a:lvl1pPr algn="l">
              <a:defRPr sz="2400" b="1">
                <a:latin typeface="Arial"/>
                <a:cs typeface="Arial"/>
              </a:defRPr>
            </a:lvl1pPr>
          </a:lstStyle>
          <a:p>
            <a:r>
              <a:rPr lang="ja-JP" altLang="en-US" smtClean="0"/>
              <a:t>マスター タイトルの書式設定</a:t>
            </a:r>
            <a:endParaRPr lang="en-US" dirty="0"/>
          </a:p>
        </p:txBody>
      </p:sp>
      <p:sp>
        <p:nvSpPr>
          <p:cNvPr id="3" name="Picture Placeholder 2"/>
          <p:cNvSpPr>
            <a:spLocks noGrp="1"/>
          </p:cNvSpPr>
          <p:nvPr>
            <p:ph type="pic" idx="1"/>
          </p:nvPr>
        </p:nvSpPr>
        <p:spPr>
          <a:xfrm>
            <a:off x="1971517" y="1007536"/>
            <a:ext cx="6035040" cy="3894667"/>
          </a:xfrm>
          <a:prstGeom prst="rect">
            <a:avLst/>
          </a:prstGeom>
        </p:spPr>
        <p:txBody>
          <a:bodyPr/>
          <a:lstStyle>
            <a:lvl1pPr marL="0" indent="0">
              <a:buNone/>
              <a:defRPr sz="3500"/>
            </a:lvl1pPr>
            <a:lvl2pPr marL="501866" indent="0">
              <a:buNone/>
              <a:defRPr sz="3100"/>
            </a:lvl2pPr>
            <a:lvl3pPr marL="1003735" indent="0">
              <a:buNone/>
              <a:defRPr sz="2600"/>
            </a:lvl3pPr>
            <a:lvl4pPr marL="1505598" indent="0">
              <a:buNone/>
              <a:defRPr sz="2200"/>
            </a:lvl4pPr>
            <a:lvl5pPr marL="2007462" indent="0">
              <a:buNone/>
              <a:defRPr sz="2200"/>
            </a:lvl5pPr>
            <a:lvl6pPr marL="2509321" indent="0">
              <a:buNone/>
              <a:defRPr sz="2200"/>
            </a:lvl6pPr>
            <a:lvl7pPr marL="3011191" indent="0">
              <a:buNone/>
              <a:defRPr sz="2200"/>
            </a:lvl7pPr>
            <a:lvl8pPr marL="3513050" indent="0">
              <a:buNone/>
              <a:defRPr sz="2200"/>
            </a:lvl8pPr>
            <a:lvl9pPr marL="4014919" indent="0">
              <a:buNone/>
              <a:defRPr sz="2200"/>
            </a:lvl9pPr>
          </a:lstStyle>
          <a:p>
            <a:r>
              <a:rPr lang="ja-JP" altLang="en-US" smtClean="0"/>
              <a:t>アイコンをクリックして図を追加</a:t>
            </a:r>
            <a:endParaRPr lang="en-US" dirty="0"/>
          </a:p>
        </p:txBody>
      </p:sp>
      <p:sp>
        <p:nvSpPr>
          <p:cNvPr id="4" name="Text Placeholder 3"/>
          <p:cNvSpPr>
            <a:spLocks noGrp="1"/>
          </p:cNvSpPr>
          <p:nvPr>
            <p:ph type="body" sz="half" idx="2"/>
          </p:nvPr>
        </p:nvSpPr>
        <p:spPr>
          <a:xfrm>
            <a:off x="1971517" y="5762679"/>
            <a:ext cx="6035040" cy="885348"/>
          </a:xfrm>
          <a:prstGeom prst="rect">
            <a:avLst/>
          </a:prstGeom>
        </p:spPr>
        <p:txBody>
          <a:bodyPr lIns="0" tIns="0" rIns="0" bIns="0">
            <a:normAutofit/>
          </a:bodyPr>
          <a:lstStyle>
            <a:lvl1pPr marL="0" indent="0">
              <a:buNone/>
              <a:defRPr sz="1400">
                <a:latin typeface="Arial"/>
                <a:cs typeface="Arial"/>
              </a:defRPr>
            </a:lvl1pPr>
            <a:lvl2pPr marL="501866" indent="0">
              <a:buNone/>
              <a:defRPr sz="1300"/>
            </a:lvl2pPr>
            <a:lvl3pPr marL="1003735" indent="0">
              <a:buNone/>
              <a:defRPr sz="1100"/>
            </a:lvl3pPr>
            <a:lvl4pPr marL="1505598" indent="0">
              <a:buNone/>
              <a:defRPr sz="1000"/>
            </a:lvl4pPr>
            <a:lvl5pPr marL="2007462" indent="0">
              <a:buNone/>
              <a:defRPr sz="1000"/>
            </a:lvl5pPr>
            <a:lvl6pPr marL="2509321" indent="0">
              <a:buNone/>
              <a:defRPr sz="1000"/>
            </a:lvl6pPr>
            <a:lvl7pPr marL="3011191" indent="0">
              <a:buNone/>
              <a:defRPr sz="1000"/>
            </a:lvl7pPr>
            <a:lvl8pPr marL="3513050" indent="0">
              <a:buNone/>
              <a:defRPr sz="1000"/>
            </a:lvl8pPr>
            <a:lvl9pPr marL="4014919" indent="0">
              <a:buNone/>
              <a:defRPr sz="1000"/>
            </a:lvl9pPr>
          </a:lstStyle>
          <a:p>
            <a:pPr lvl="0"/>
            <a:r>
              <a:rPr lang="ja-JP" altLang="en-US" smtClean="0"/>
              <a:t>マスター テキストの書式設定</a:t>
            </a:r>
          </a:p>
        </p:txBody>
      </p:sp>
      <p:sp>
        <p:nvSpPr>
          <p:cNvPr id="10" name="Slide Number Placeholder 5"/>
          <p:cNvSpPr>
            <a:spLocks noGrp="1"/>
          </p:cNvSpPr>
          <p:nvPr>
            <p:ph type="sldNum" sz="quarter" idx="4"/>
          </p:nvPr>
        </p:nvSpPr>
        <p:spPr>
          <a:xfrm>
            <a:off x="914400" y="6991985"/>
            <a:ext cx="2346960" cy="401638"/>
          </a:xfrm>
          <a:prstGeom prst="rect">
            <a:avLst/>
          </a:prstGeom>
        </p:spPr>
        <p:txBody>
          <a:bodyPr vert="horz" lIns="0" tIns="0" rIns="0" bIns="0" rtlCol="0" anchor="ctr"/>
          <a:lstStyle>
            <a:lvl1pPr algn="l">
              <a:defRPr sz="1200">
                <a:solidFill>
                  <a:srgbClr val="692A36"/>
                </a:solidFill>
                <a:latin typeface="Arial"/>
                <a:cs typeface="Arial"/>
              </a:defRPr>
            </a:lvl1pPr>
          </a:lstStyle>
          <a:p>
            <a:fld id="{CADE5BF1-A944-B54A-9898-A27DB1807F1E}" type="slidenum">
              <a:rPr lang="en-US" smtClean="0"/>
              <a:pPr/>
              <a:t>‹#›</a:t>
            </a:fld>
            <a:endParaRPr lang="en-US" dirty="0"/>
          </a:p>
        </p:txBody>
      </p:sp>
      <p:sp>
        <p:nvSpPr>
          <p:cNvPr id="12" name="Date Placeholder 3"/>
          <p:cNvSpPr>
            <a:spLocks noGrp="1"/>
          </p:cNvSpPr>
          <p:nvPr>
            <p:ph type="dt" sz="half" idx="10"/>
          </p:nvPr>
        </p:nvSpPr>
        <p:spPr>
          <a:xfrm>
            <a:off x="4953000" y="6991985"/>
            <a:ext cx="1935480" cy="401638"/>
          </a:xfrm>
          <a:prstGeom prst="rect">
            <a:avLst/>
          </a:prstGeom>
        </p:spPr>
        <p:txBody>
          <a:bodyPr vert="horz" lIns="0" tIns="0" rIns="0" bIns="0" rtlCol="0" anchor="ctr"/>
          <a:lstStyle>
            <a:lvl1pPr algn="l">
              <a:defRPr sz="1200">
                <a:solidFill>
                  <a:srgbClr val="692A36"/>
                </a:solidFill>
                <a:latin typeface="Arial"/>
                <a:cs typeface="Arial"/>
              </a:defRPr>
            </a:lvl1pPr>
          </a:lstStyle>
          <a:p>
            <a:r>
              <a:rPr lang="en-US" smtClean="0"/>
              <a:t>21 February, 2013</a:t>
            </a:r>
            <a:endParaRPr lang="en-US" dirty="0"/>
          </a:p>
        </p:txBody>
      </p:sp>
      <p:sp>
        <p:nvSpPr>
          <p:cNvPr id="13" name="Footer Placeholder 4"/>
          <p:cNvSpPr>
            <a:spLocks noGrp="1"/>
          </p:cNvSpPr>
          <p:nvPr>
            <p:ph type="ftr" sz="quarter" idx="3"/>
          </p:nvPr>
        </p:nvSpPr>
        <p:spPr>
          <a:xfrm>
            <a:off x="7124722" y="6991985"/>
            <a:ext cx="1803401" cy="401638"/>
          </a:xfrm>
          <a:prstGeom prst="rect">
            <a:avLst/>
          </a:prstGeom>
        </p:spPr>
        <p:txBody>
          <a:bodyPr vert="horz" lIns="0" tIns="0" rIns="0" bIns="0" rtlCol="0" anchor="ctr"/>
          <a:lstStyle>
            <a:lvl1pPr algn="l">
              <a:defRPr sz="1200">
                <a:solidFill>
                  <a:srgbClr val="692A36"/>
                </a:solidFill>
                <a:latin typeface="Arial"/>
                <a:cs typeface="Arial"/>
              </a:defRPr>
            </a:lvl1pPr>
          </a:lstStyle>
          <a:p>
            <a:r>
              <a:rPr lang="en-US" smtClean="0"/>
              <a:t>Vancouver, Canada  </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em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emf"/></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11.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12.xml"/></Relationships>
</file>

<file path=ppt/slideMasters/_rels/slideMaster4.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13.xml"/></Relationships>
</file>

<file path=ppt/slideMasters/_rels/slideMaster5.xml.rels><?xml version="1.0" encoding="UTF-8" standalone="yes"?>
<Relationships xmlns="http://schemas.openxmlformats.org/package/2006/relationships"><Relationship Id="rId2" Type="http://schemas.openxmlformats.org/officeDocument/2006/relationships/theme" Target="../theme/theme5.xml"/><Relationship Id="rId1" Type="http://schemas.openxmlformats.org/officeDocument/2006/relationships/slideLayout" Target="../slideLayouts/slideLayout14.xml"/></Relationships>
</file>

<file path=ppt/slideMasters/_rels/slideMaster6.xml.rels><?xml version="1.0" encoding="UTF-8" standalone="yes"?>
<Relationships xmlns="http://schemas.openxmlformats.org/package/2006/relationships"><Relationship Id="rId2" Type="http://schemas.openxmlformats.org/officeDocument/2006/relationships/theme" Target="../theme/theme6.xml"/><Relationship Id="rId1"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4953000" y="6991985"/>
            <a:ext cx="1935480" cy="401638"/>
          </a:xfrm>
          <a:prstGeom prst="rect">
            <a:avLst/>
          </a:prstGeom>
        </p:spPr>
        <p:txBody>
          <a:bodyPr vert="horz" lIns="0" tIns="0" rIns="0" bIns="0" rtlCol="0" anchor="ctr"/>
          <a:lstStyle>
            <a:lvl1pPr algn="l">
              <a:defRPr sz="1200">
                <a:solidFill>
                  <a:srgbClr val="692A36"/>
                </a:solidFill>
                <a:latin typeface="Arial"/>
                <a:cs typeface="Arial"/>
              </a:defRPr>
            </a:lvl1pPr>
          </a:lstStyle>
          <a:p>
            <a:r>
              <a:rPr lang="en-US" smtClean="0"/>
              <a:t>21 February, 2013</a:t>
            </a:r>
            <a:endParaRPr lang="en-US" dirty="0"/>
          </a:p>
        </p:txBody>
      </p:sp>
      <p:sp>
        <p:nvSpPr>
          <p:cNvPr id="5" name="Footer Placeholder 4"/>
          <p:cNvSpPr>
            <a:spLocks noGrp="1"/>
          </p:cNvSpPr>
          <p:nvPr>
            <p:ph type="ftr" sz="quarter" idx="3"/>
          </p:nvPr>
        </p:nvSpPr>
        <p:spPr>
          <a:xfrm>
            <a:off x="7124722" y="6991985"/>
            <a:ext cx="1803401" cy="401638"/>
          </a:xfrm>
          <a:prstGeom prst="rect">
            <a:avLst/>
          </a:prstGeom>
        </p:spPr>
        <p:txBody>
          <a:bodyPr vert="horz" lIns="0" tIns="0" rIns="0" bIns="0" rtlCol="0" anchor="ctr"/>
          <a:lstStyle>
            <a:lvl1pPr algn="l">
              <a:defRPr sz="1200">
                <a:solidFill>
                  <a:srgbClr val="692A36"/>
                </a:solidFill>
                <a:latin typeface="Arial"/>
                <a:cs typeface="Arial"/>
              </a:defRPr>
            </a:lvl1pPr>
          </a:lstStyle>
          <a:p>
            <a:r>
              <a:rPr lang="en-US" smtClean="0"/>
              <a:t>Vancouver, Canada  </a:t>
            </a:r>
            <a:endParaRPr lang="en-US" dirty="0"/>
          </a:p>
        </p:txBody>
      </p:sp>
      <p:sp>
        <p:nvSpPr>
          <p:cNvPr id="6" name="Slide Number Placeholder 5"/>
          <p:cNvSpPr>
            <a:spLocks noGrp="1"/>
          </p:cNvSpPr>
          <p:nvPr>
            <p:ph type="sldNum" sz="quarter" idx="4"/>
          </p:nvPr>
        </p:nvSpPr>
        <p:spPr>
          <a:xfrm>
            <a:off x="914400" y="6991985"/>
            <a:ext cx="2346960" cy="401638"/>
          </a:xfrm>
          <a:prstGeom prst="rect">
            <a:avLst/>
          </a:prstGeom>
        </p:spPr>
        <p:txBody>
          <a:bodyPr vert="horz" lIns="0" tIns="0" rIns="0" bIns="0" rtlCol="0" anchor="ctr"/>
          <a:lstStyle>
            <a:lvl1pPr algn="l">
              <a:defRPr sz="1200">
                <a:solidFill>
                  <a:srgbClr val="692A36"/>
                </a:solidFill>
                <a:latin typeface="Arial"/>
                <a:cs typeface="Arial"/>
              </a:defRPr>
            </a:lvl1pPr>
          </a:lstStyle>
          <a:p>
            <a:fld id="{CADE5BF1-A944-B54A-9898-A27DB1807F1E}" type="slidenum">
              <a:rPr lang="en-US" smtClean="0"/>
              <a:pPr/>
              <a:t>‹#›</a:t>
            </a:fld>
            <a:endParaRPr lang="en-US" dirty="0"/>
          </a:p>
        </p:txBody>
      </p:sp>
      <p:sp>
        <p:nvSpPr>
          <p:cNvPr id="9" name="Text Placeholder 8"/>
          <p:cNvSpPr>
            <a:spLocks noGrp="1"/>
          </p:cNvSpPr>
          <p:nvPr>
            <p:ph type="body" idx="1"/>
          </p:nvPr>
        </p:nvSpPr>
        <p:spPr>
          <a:xfrm>
            <a:off x="914400" y="1143000"/>
            <a:ext cx="8229283" cy="4978400"/>
          </a:xfrm>
          <a:prstGeom prst="rect">
            <a:avLst/>
          </a:prstGeom>
        </p:spPr>
        <p:txBody>
          <a:bodyPr vert="horz" lIns="0" tIns="0" rIns="0" bIns="0" rtlCol="0">
            <a:normAutofit/>
          </a:bodyPr>
          <a:lstStyle/>
          <a:p>
            <a:pPr lvl="0"/>
            <a:r>
              <a:rPr lang="en-US" dirty="0" smtClean="0"/>
              <a:t>Click to edit Master title style</a:t>
            </a:r>
          </a:p>
          <a:p>
            <a:pPr lvl="0"/>
            <a:r>
              <a:rPr lang="en-US" dirty="0" smtClean="0"/>
              <a:t>Second level</a:t>
            </a:r>
          </a:p>
          <a:p>
            <a:pPr lvl="2"/>
            <a:r>
              <a:rPr lang="en-US" dirty="0" smtClean="0"/>
              <a:t>Third level</a:t>
            </a:r>
          </a:p>
        </p:txBody>
      </p:sp>
      <p:pic>
        <p:nvPicPr>
          <p:cNvPr id="10" name="Picture 9"/>
          <p:cNvPicPr>
            <a:picLocks noChangeAspect="1"/>
          </p:cNvPicPr>
          <p:nvPr/>
        </p:nvPicPr>
        <p:blipFill>
          <a:blip r:embed="rId12"/>
          <a:stretch>
            <a:fillRect/>
          </a:stretch>
        </p:blipFill>
        <p:spPr>
          <a:xfrm>
            <a:off x="217239" y="217669"/>
            <a:ext cx="2775432" cy="521208"/>
          </a:xfrm>
          <a:prstGeom prst="rect">
            <a:avLst/>
          </a:prstGeom>
        </p:spPr>
      </p:pic>
      <p:pic>
        <p:nvPicPr>
          <p:cNvPr id="11" name="Picture 10"/>
          <p:cNvPicPr>
            <a:picLocks noChangeAspect="1"/>
          </p:cNvPicPr>
          <p:nvPr/>
        </p:nvPicPr>
        <p:blipFill>
          <a:blip r:embed="rId13"/>
          <a:stretch>
            <a:fillRect/>
          </a:stretch>
        </p:blipFill>
        <p:spPr>
          <a:xfrm>
            <a:off x="914423" y="696459"/>
            <a:ext cx="8229601" cy="38100"/>
          </a:xfrm>
          <a:prstGeom prst="rect">
            <a:avLst/>
          </a:prstGeom>
        </p:spPr>
      </p:pic>
      <p:pic>
        <p:nvPicPr>
          <p:cNvPr id="12" name="Picture 11"/>
          <p:cNvPicPr>
            <a:picLocks noChangeAspect="1"/>
          </p:cNvPicPr>
          <p:nvPr/>
        </p:nvPicPr>
        <p:blipFill>
          <a:blip r:embed="rId14"/>
          <a:stretch>
            <a:fillRect/>
          </a:stretch>
        </p:blipFill>
        <p:spPr>
          <a:xfrm>
            <a:off x="914423" y="6838950"/>
            <a:ext cx="8229601" cy="381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0" r:id="rId4"/>
    <p:sldLayoutId id="2147483652" r:id="rId5"/>
    <p:sldLayoutId id="2147483653" r:id="rId6"/>
    <p:sldLayoutId id="2147483655" r:id="rId7"/>
    <p:sldLayoutId id="2147483656" r:id="rId8"/>
    <p:sldLayoutId id="2147483657" r:id="rId9"/>
    <p:sldLayoutId id="2147483662" r:id="rId10"/>
  </p:sldLayoutIdLst>
  <p:hf hdr="0"/>
  <p:txStyles>
    <p:titleStyle>
      <a:lvl1pPr algn="ctr" defTabSz="501866" rtl="0" eaLnBrk="1" latinLnBrk="0" hangingPunct="1">
        <a:spcBef>
          <a:spcPct val="0"/>
        </a:spcBef>
        <a:buNone/>
        <a:defRPr kumimoji="1" sz="4800" kern="1200">
          <a:solidFill>
            <a:schemeClr val="tx1"/>
          </a:solidFill>
          <a:latin typeface="+mj-lt"/>
          <a:ea typeface="+mj-ea"/>
          <a:cs typeface="+mj-cs"/>
        </a:defRPr>
      </a:lvl1pPr>
    </p:titleStyle>
    <p:bodyStyle>
      <a:lvl1pPr marL="376399" indent="-376399" algn="l" defTabSz="501866" rtl="0" eaLnBrk="1" latinLnBrk="0" hangingPunct="1">
        <a:spcBef>
          <a:spcPct val="20000"/>
        </a:spcBef>
        <a:buFont typeface="Arial"/>
        <a:buNone/>
        <a:defRPr kumimoji="1" sz="3000" b="1" kern="1200">
          <a:solidFill>
            <a:schemeClr val="tx1"/>
          </a:solidFill>
          <a:latin typeface="Arial"/>
          <a:ea typeface="+mn-ea"/>
          <a:cs typeface="Arial"/>
        </a:defRPr>
      </a:lvl1pPr>
      <a:lvl2pPr marL="815532" indent="-313664" algn="l" defTabSz="501866" rtl="0" eaLnBrk="1" latinLnBrk="0" hangingPunct="1">
        <a:spcBef>
          <a:spcPct val="20000"/>
        </a:spcBef>
        <a:buFont typeface="Arial"/>
        <a:buChar char="•"/>
        <a:defRPr kumimoji="1" sz="4000" kern="1200">
          <a:solidFill>
            <a:schemeClr val="tx1"/>
          </a:solidFill>
          <a:latin typeface="+mn-lt"/>
          <a:ea typeface="+mn-ea"/>
          <a:cs typeface="+mn-cs"/>
        </a:defRPr>
      </a:lvl2pPr>
      <a:lvl3pPr marL="1254666" indent="-250932" algn="l" defTabSz="501866" rtl="0" eaLnBrk="1" latinLnBrk="0" hangingPunct="1">
        <a:spcBef>
          <a:spcPct val="20000"/>
        </a:spcBef>
        <a:buFont typeface="Lucida Grande"/>
        <a:buChar char="‒"/>
        <a:defRPr kumimoji="1" sz="1800" kern="1200">
          <a:solidFill>
            <a:schemeClr val="tx1"/>
          </a:solidFill>
          <a:latin typeface="Arial"/>
          <a:ea typeface="+mn-ea"/>
          <a:cs typeface="Arial"/>
        </a:defRPr>
      </a:lvl3pPr>
      <a:lvl4pPr marL="1756524" indent="-250932" algn="l" defTabSz="501866" rtl="0" eaLnBrk="1" latinLnBrk="0" hangingPunct="1">
        <a:spcBef>
          <a:spcPct val="20000"/>
        </a:spcBef>
        <a:buFont typeface="Arial"/>
        <a:buChar char="–"/>
        <a:defRPr kumimoji="1" sz="2200" kern="1200">
          <a:solidFill>
            <a:schemeClr val="tx1"/>
          </a:solidFill>
          <a:latin typeface="+mn-lt"/>
          <a:ea typeface="+mn-ea"/>
          <a:cs typeface="+mn-cs"/>
        </a:defRPr>
      </a:lvl4pPr>
      <a:lvl5pPr marL="2258394" indent="-250932" algn="l" defTabSz="501866" rtl="0" eaLnBrk="1" latinLnBrk="0" hangingPunct="1">
        <a:spcBef>
          <a:spcPct val="20000"/>
        </a:spcBef>
        <a:buFont typeface="Arial"/>
        <a:buChar char="»"/>
        <a:defRPr kumimoji="1" sz="2200" kern="1200">
          <a:solidFill>
            <a:schemeClr val="tx1"/>
          </a:solidFill>
          <a:latin typeface="+mn-lt"/>
          <a:ea typeface="+mn-ea"/>
          <a:cs typeface="+mn-cs"/>
        </a:defRPr>
      </a:lvl5pPr>
      <a:lvl6pPr marL="2760261" indent="-250932" algn="l" defTabSz="501866" rtl="0" eaLnBrk="1" latinLnBrk="0" hangingPunct="1">
        <a:spcBef>
          <a:spcPct val="20000"/>
        </a:spcBef>
        <a:buFont typeface="Arial"/>
        <a:buChar char="•"/>
        <a:defRPr kumimoji="1" sz="2200" kern="1200">
          <a:solidFill>
            <a:schemeClr val="tx1"/>
          </a:solidFill>
          <a:latin typeface="+mn-lt"/>
          <a:ea typeface="+mn-ea"/>
          <a:cs typeface="+mn-cs"/>
        </a:defRPr>
      </a:lvl6pPr>
      <a:lvl7pPr marL="3262123" indent="-250932" algn="l" defTabSz="501866" rtl="0" eaLnBrk="1" latinLnBrk="0" hangingPunct="1">
        <a:spcBef>
          <a:spcPct val="20000"/>
        </a:spcBef>
        <a:buFont typeface="Arial"/>
        <a:buChar char="•"/>
        <a:defRPr kumimoji="1" sz="2200" kern="1200">
          <a:solidFill>
            <a:schemeClr val="tx1"/>
          </a:solidFill>
          <a:latin typeface="+mn-lt"/>
          <a:ea typeface="+mn-ea"/>
          <a:cs typeface="+mn-cs"/>
        </a:defRPr>
      </a:lvl7pPr>
      <a:lvl8pPr marL="3763988" indent="-250932" algn="l" defTabSz="501866" rtl="0" eaLnBrk="1" latinLnBrk="0" hangingPunct="1">
        <a:spcBef>
          <a:spcPct val="20000"/>
        </a:spcBef>
        <a:buFont typeface="Arial"/>
        <a:buChar char="•"/>
        <a:defRPr kumimoji="1" sz="2200" kern="1200">
          <a:solidFill>
            <a:schemeClr val="tx1"/>
          </a:solidFill>
          <a:latin typeface="+mn-lt"/>
          <a:ea typeface="+mn-ea"/>
          <a:cs typeface="+mn-cs"/>
        </a:defRPr>
      </a:lvl8pPr>
      <a:lvl9pPr marL="4265850" indent="-250932" algn="l" defTabSz="501866" rtl="0" eaLnBrk="1" latinLnBrk="0" hangingPunct="1">
        <a:spcBef>
          <a:spcPct val="20000"/>
        </a:spcBef>
        <a:buFont typeface="Arial"/>
        <a:buChar char="•"/>
        <a:defRPr kumimoji="1" sz="2200" kern="1200">
          <a:solidFill>
            <a:schemeClr val="tx1"/>
          </a:solidFill>
          <a:latin typeface="+mn-lt"/>
          <a:ea typeface="+mn-ea"/>
          <a:cs typeface="+mn-cs"/>
        </a:defRPr>
      </a:lvl9pPr>
    </p:bodyStyle>
    <p:otherStyle>
      <a:defPPr>
        <a:defRPr lang="en-US"/>
      </a:defPPr>
      <a:lvl1pPr marL="0" algn="l" defTabSz="501866" rtl="0" eaLnBrk="1" latinLnBrk="0" hangingPunct="1">
        <a:defRPr kumimoji="1" sz="2000" kern="1200">
          <a:solidFill>
            <a:schemeClr val="tx1"/>
          </a:solidFill>
          <a:latin typeface="+mn-lt"/>
          <a:ea typeface="+mn-ea"/>
          <a:cs typeface="+mn-cs"/>
        </a:defRPr>
      </a:lvl1pPr>
      <a:lvl2pPr marL="501866" algn="l" defTabSz="501866" rtl="0" eaLnBrk="1" latinLnBrk="0" hangingPunct="1">
        <a:defRPr kumimoji="1" sz="2000" kern="1200">
          <a:solidFill>
            <a:schemeClr val="tx1"/>
          </a:solidFill>
          <a:latin typeface="+mn-lt"/>
          <a:ea typeface="+mn-ea"/>
          <a:cs typeface="+mn-cs"/>
        </a:defRPr>
      </a:lvl2pPr>
      <a:lvl3pPr marL="1003735" algn="l" defTabSz="501866" rtl="0" eaLnBrk="1" latinLnBrk="0" hangingPunct="1">
        <a:defRPr kumimoji="1" sz="2000" kern="1200">
          <a:solidFill>
            <a:schemeClr val="tx1"/>
          </a:solidFill>
          <a:latin typeface="+mn-lt"/>
          <a:ea typeface="+mn-ea"/>
          <a:cs typeface="+mn-cs"/>
        </a:defRPr>
      </a:lvl3pPr>
      <a:lvl4pPr marL="1505598" algn="l" defTabSz="501866" rtl="0" eaLnBrk="1" latinLnBrk="0" hangingPunct="1">
        <a:defRPr kumimoji="1" sz="2000" kern="1200">
          <a:solidFill>
            <a:schemeClr val="tx1"/>
          </a:solidFill>
          <a:latin typeface="+mn-lt"/>
          <a:ea typeface="+mn-ea"/>
          <a:cs typeface="+mn-cs"/>
        </a:defRPr>
      </a:lvl4pPr>
      <a:lvl5pPr marL="2007462" algn="l" defTabSz="501866" rtl="0" eaLnBrk="1" latinLnBrk="0" hangingPunct="1">
        <a:defRPr kumimoji="1" sz="2000" kern="1200">
          <a:solidFill>
            <a:schemeClr val="tx1"/>
          </a:solidFill>
          <a:latin typeface="+mn-lt"/>
          <a:ea typeface="+mn-ea"/>
          <a:cs typeface="+mn-cs"/>
        </a:defRPr>
      </a:lvl5pPr>
      <a:lvl6pPr marL="2509321" algn="l" defTabSz="501866" rtl="0" eaLnBrk="1" latinLnBrk="0" hangingPunct="1">
        <a:defRPr kumimoji="1" sz="2000" kern="1200">
          <a:solidFill>
            <a:schemeClr val="tx1"/>
          </a:solidFill>
          <a:latin typeface="+mn-lt"/>
          <a:ea typeface="+mn-ea"/>
          <a:cs typeface="+mn-cs"/>
        </a:defRPr>
      </a:lvl6pPr>
      <a:lvl7pPr marL="3011191" algn="l" defTabSz="501866" rtl="0" eaLnBrk="1" latinLnBrk="0" hangingPunct="1">
        <a:defRPr kumimoji="1" sz="2000" kern="1200">
          <a:solidFill>
            <a:schemeClr val="tx1"/>
          </a:solidFill>
          <a:latin typeface="+mn-lt"/>
          <a:ea typeface="+mn-ea"/>
          <a:cs typeface="+mn-cs"/>
        </a:defRPr>
      </a:lvl7pPr>
      <a:lvl8pPr marL="3513050" algn="l" defTabSz="501866" rtl="0" eaLnBrk="1" latinLnBrk="0" hangingPunct="1">
        <a:defRPr kumimoji="1" sz="2000" kern="1200">
          <a:solidFill>
            <a:schemeClr val="tx1"/>
          </a:solidFill>
          <a:latin typeface="+mn-lt"/>
          <a:ea typeface="+mn-ea"/>
          <a:cs typeface="+mn-cs"/>
        </a:defRPr>
      </a:lvl8pPr>
      <a:lvl9pPr marL="4014919" algn="l" defTabSz="501866" rtl="0" eaLnBrk="1" latinLnBrk="0" hangingPunct="1">
        <a:defRPr kumimoji="1" sz="20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タイトル プレースホルダ 1"/>
          <p:cNvSpPr>
            <a:spLocks noGrp="1"/>
          </p:cNvSpPr>
          <p:nvPr>
            <p:ph type="title"/>
          </p:nvPr>
        </p:nvSpPr>
        <p:spPr bwMode="auto">
          <a:xfrm>
            <a:off x="502920" y="302102"/>
            <a:ext cx="9052560" cy="1257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0372" tIns="50189" rIns="100372" bIns="50189" numCol="1" anchor="ctr" anchorCtr="0" compatLnSpc="1">
            <a:prstTxWarp prst="textNoShape">
              <a:avLst/>
            </a:prstTxWarp>
          </a:bodyPr>
          <a:lstStyle/>
          <a:p>
            <a:pPr lvl="0"/>
            <a:r>
              <a:rPr lang="ja-JP" altLang="en-US" smtClean="0"/>
              <a:t>マスタ タイトルの書式設定</a:t>
            </a:r>
          </a:p>
        </p:txBody>
      </p:sp>
      <p:sp>
        <p:nvSpPr>
          <p:cNvPr id="1027" name="テキスト プレースホルダ 2"/>
          <p:cNvSpPr>
            <a:spLocks noGrp="1"/>
          </p:cNvSpPr>
          <p:nvPr>
            <p:ph type="body" idx="1"/>
          </p:nvPr>
        </p:nvSpPr>
        <p:spPr bwMode="auto">
          <a:xfrm>
            <a:off x="502920" y="1760244"/>
            <a:ext cx="9052560" cy="49785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0372" tIns="50189" rIns="100372" bIns="50189"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4" name="日付プレースホルダ 3"/>
          <p:cNvSpPr>
            <a:spLocks noGrp="1"/>
          </p:cNvSpPr>
          <p:nvPr>
            <p:ph type="dt" sz="half" idx="2"/>
          </p:nvPr>
        </p:nvSpPr>
        <p:spPr>
          <a:xfrm>
            <a:off x="502920" y="6991985"/>
            <a:ext cx="2346960" cy="401638"/>
          </a:xfrm>
          <a:prstGeom prst="rect">
            <a:avLst/>
          </a:prstGeom>
        </p:spPr>
        <p:txBody>
          <a:bodyPr vert="horz" lIns="100372" tIns="50189" rIns="100372" bIns="50189" rtlCol="0" anchor="ctr"/>
          <a:lstStyle>
            <a:lvl1pPr algn="l" fontAlgn="auto">
              <a:spcBef>
                <a:spcPts val="0"/>
              </a:spcBef>
              <a:spcAft>
                <a:spcPts val="0"/>
              </a:spcAft>
              <a:defRPr sz="1300">
                <a:solidFill>
                  <a:schemeClr val="tx1">
                    <a:tint val="75000"/>
                  </a:schemeClr>
                </a:solidFill>
                <a:latin typeface="+mn-lt"/>
                <a:ea typeface="+mn-ea"/>
              </a:defRPr>
            </a:lvl1pPr>
          </a:lstStyle>
          <a:p>
            <a:pPr defTabSz="912574">
              <a:defRPr/>
            </a:pPr>
            <a:fld id="{C79B4A23-3B74-4589-96B4-7EC9C84EDD78}" type="datetime1">
              <a:rPr kumimoji="1" lang="ja-JP" altLang="en-US" smtClean="0">
                <a:solidFill>
                  <a:prstClr val="black">
                    <a:tint val="75000"/>
                  </a:prstClr>
                </a:solidFill>
              </a:rPr>
              <a:pPr defTabSz="912574">
                <a:defRPr/>
              </a:pPr>
              <a:t>2013/5/27</a:t>
            </a:fld>
            <a:endParaRPr kumimoji="1" lang="ja-JP" altLang="en-US">
              <a:solidFill>
                <a:prstClr val="black">
                  <a:tint val="75000"/>
                </a:prstClr>
              </a:solidFill>
            </a:endParaRPr>
          </a:p>
        </p:txBody>
      </p:sp>
      <p:sp>
        <p:nvSpPr>
          <p:cNvPr id="5" name="フッター プレースホルダ 4"/>
          <p:cNvSpPr>
            <a:spLocks noGrp="1"/>
          </p:cNvSpPr>
          <p:nvPr>
            <p:ph type="ftr" sz="quarter" idx="3"/>
          </p:nvPr>
        </p:nvSpPr>
        <p:spPr>
          <a:xfrm>
            <a:off x="3436620" y="6991985"/>
            <a:ext cx="3185160" cy="401638"/>
          </a:xfrm>
          <a:prstGeom prst="rect">
            <a:avLst/>
          </a:prstGeom>
        </p:spPr>
        <p:txBody>
          <a:bodyPr vert="horz" lIns="100372" tIns="50189" rIns="100372" bIns="50189" rtlCol="0" anchor="ctr"/>
          <a:lstStyle>
            <a:lvl1pPr algn="ctr" fontAlgn="auto">
              <a:spcBef>
                <a:spcPts val="0"/>
              </a:spcBef>
              <a:spcAft>
                <a:spcPts val="0"/>
              </a:spcAft>
              <a:defRPr sz="1300">
                <a:solidFill>
                  <a:schemeClr val="tx1">
                    <a:tint val="75000"/>
                  </a:schemeClr>
                </a:solidFill>
                <a:latin typeface="+mn-lt"/>
                <a:ea typeface="+mn-ea"/>
              </a:defRPr>
            </a:lvl1pPr>
          </a:lstStyle>
          <a:p>
            <a:pPr defTabSz="912574">
              <a:defRPr/>
            </a:pPr>
            <a:endParaRPr kumimoji="1" lang="ja-JP" altLang="en-US">
              <a:solidFill>
                <a:prstClr val="black">
                  <a:tint val="75000"/>
                </a:prstClr>
              </a:solidFill>
            </a:endParaRPr>
          </a:p>
        </p:txBody>
      </p:sp>
      <p:sp>
        <p:nvSpPr>
          <p:cNvPr id="6" name="スライド番号プレースホルダ 5"/>
          <p:cNvSpPr>
            <a:spLocks noGrp="1"/>
          </p:cNvSpPr>
          <p:nvPr>
            <p:ph type="sldNum" sz="quarter" idx="4"/>
          </p:nvPr>
        </p:nvSpPr>
        <p:spPr>
          <a:xfrm>
            <a:off x="7208520" y="6991985"/>
            <a:ext cx="2346960" cy="401638"/>
          </a:xfrm>
          <a:prstGeom prst="rect">
            <a:avLst/>
          </a:prstGeom>
        </p:spPr>
        <p:txBody>
          <a:bodyPr vert="horz" lIns="100372" tIns="50189" rIns="100372" bIns="50189" rtlCol="0" anchor="ctr"/>
          <a:lstStyle>
            <a:lvl1pPr algn="r" fontAlgn="auto">
              <a:spcBef>
                <a:spcPts val="0"/>
              </a:spcBef>
              <a:spcAft>
                <a:spcPts val="0"/>
              </a:spcAft>
              <a:defRPr sz="1300">
                <a:solidFill>
                  <a:schemeClr val="tx1">
                    <a:tint val="75000"/>
                  </a:schemeClr>
                </a:solidFill>
                <a:latin typeface="+mn-lt"/>
                <a:ea typeface="+mn-ea"/>
              </a:defRPr>
            </a:lvl1pPr>
          </a:lstStyle>
          <a:p>
            <a:pPr defTabSz="912574">
              <a:defRPr/>
            </a:pPr>
            <a:fld id="{3C98C8AA-E91C-42DD-A646-7CC2FBDCB72C}" type="slidenum">
              <a:rPr kumimoji="1" lang="ja-JP" altLang="en-US" smtClean="0">
                <a:solidFill>
                  <a:prstClr val="black">
                    <a:tint val="75000"/>
                  </a:prstClr>
                </a:solidFill>
              </a:rPr>
              <a:pPr defTabSz="912574">
                <a:defRPr/>
              </a:pPr>
              <a:t>‹#›</a:t>
            </a:fld>
            <a:endParaRPr kumimoji="1" lang="ja-JP" alt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666" r:id="rId1"/>
  </p:sldLayoutIdLst>
  <p:hf hdr="0" ftr="0" dt="0"/>
  <p:txStyles>
    <p:titleStyle>
      <a:lvl1pPr algn="ctr" rtl="0" eaLnBrk="0" fontAlgn="base" hangingPunct="0">
        <a:spcBef>
          <a:spcPct val="0"/>
        </a:spcBef>
        <a:spcAft>
          <a:spcPct val="0"/>
        </a:spcAft>
        <a:defRPr kumimoji="1" sz="4800" kern="1200">
          <a:solidFill>
            <a:schemeClr val="tx1"/>
          </a:solidFill>
          <a:latin typeface="+mj-lt"/>
          <a:ea typeface="+mj-ea"/>
          <a:cs typeface="+mj-cs"/>
        </a:defRPr>
      </a:lvl1pPr>
      <a:lvl2pPr algn="ctr" rtl="0" eaLnBrk="0" fontAlgn="base" hangingPunct="0">
        <a:spcBef>
          <a:spcPct val="0"/>
        </a:spcBef>
        <a:spcAft>
          <a:spcPct val="0"/>
        </a:spcAft>
        <a:defRPr kumimoji="1" sz="4800">
          <a:solidFill>
            <a:schemeClr val="tx1"/>
          </a:solidFill>
          <a:latin typeface="Calibri" pitchFamily="34" charset="0"/>
          <a:ea typeface="ＭＳ Ｐゴシック" charset="-128"/>
        </a:defRPr>
      </a:lvl2pPr>
      <a:lvl3pPr algn="ctr" rtl="0" eaLnBrk="0" fontAlgn="base" hangingPunct="0">
        <a:spcBef>
          <a:spcPct val="0"/>
        </a:spcBef>
        <a:spcAft>
          <a:spcPct val="0"/>
        </a:spcAft>
        <a:defRPr kumimoji="1" sz="4800">
          <a:solidFill>
            <a:schemeClr val="tx1"/>
          </a:solidFill>
          <a:latin typeface="Calibri" pitchFamily="34" charset="0"/>
          <a:ea typeface="ＭＳ Ｐゴシック" charset="-128"/>
        </a:defRPr>
      </a:lvl3pPr>
      <a:lvl4pPr algn="ctr" rtl="0" eaLnBrk="0" fontAlgn="base" hangingPunct="0">
        <a:spcBef>
          <a:spcPct val="0"/>
        </a:spcBef>
        <a:spcAft>
          <a:spcPct val="0"/>
        </a:spcAft>
        <a:defRPr kumimoji="1" sz="4800">
          <a:solidFill>
            <a:schemeClr val="tx1"/>
          </a:solidFill>
          <a:latin typeface="Calibri" pitchFamily="34" charset="0"/>
          <a:ea typeface="ＭＳ Ｐゴシック" charset="-128"/>
        </a:defRPr>
      </a:lvl4pPr>
      <a:lvl5pPr algn="ctr" rtl="0" eaLnBrk="0" fontAlgn="base" hangingPunct="0">
        <a:spcBef>
          <a:spcPct val="0"/>
        </a:spcBef>
        <a:spcAft>
          <a:spcPct val="0"/>
        </a:spcAft>
        <a:defRPr kumimoji="1" sz="4800">
          <a:solidFill>
            <a:schemeClr val="tx1"/>
          </a:solidFill>
          <a:latin typeface="Calibri" pitchFamily="34" charset="0"/>
          <a:ea typeface="ＭＳ Ｐゴシック" charset="-128"/>
        </a:defRPr>
      </a:lvl5pPr>
      <a:lvl6pPr marL="501866" algn="ctr" rtl="0" fontAlgn="base">
        <a:spcBef>
          <a:spcPct val="0"/>
        </a:spcBef>
        <a:spcAft>
          <a:spcPct val="0"/>
        </a:spcAft>
        <a:defRPr kumimoji="1" sz="4800">
          <a:solidFill>
            <a:schemeClr val="tx1"/>
          </a:solidFill>
          <a:latin typeface="Calibri" pitchFamily="34" charset="0"/>
          <a:ea typeface="ＭＳ Ｐゴシック" charset="-128"/>
        </a:defRPr>
      </a:lvl6pPr>
      <a:lvl7pPr marL="1003735" algn="ctr" rtl="0" fontAlgn="base">
        <a:spcBef>
          <a:spcPct val="0"/>
        </a:spcBef>
        <a:spcAft>
          <a:spcPct val="0"/>
        </a:spcAft>
        <a:defRPr kumimoji="1" sz="4800">
          <a:solidFill>
            <a:schemeClr val="tx1"/>
          </a:solidFill>
          <a:latin typeface="Calibri" pitchFamily="34" charset="0"/>
          <a:ea typeface="ＭＳ Ｐゴシック" charset="-128"/>
        </a:defRPr>
      </a:lvl7pPr>
      <a:lvl8pPr marL="1505598" algn="ctr" rtl="0" fontAlgn="base">
        <a:spcBef>
          <a:spcPct val="0"/>
        </a:spcBef>
        <a:spcAft>
          <a:spcPct val="0"/>
        </a:spcAft>
        <a:defRPr kumimoji="1" sz="4800">
          <a:solidFill>
            <a:schemeClr val="tx1"/>
          </a:solidFill>
          <a:latin typeface="Calibri" pitchFamily="34" charset="0"/>
          <a:ea typeface="ＭＳ Ｐゴシック" charset="-128"/>
        </a:defRPr>
      </a:lvl8pPr>
      <a:lvl9pPr marL="2007462" algn="ctr" rtl="0" fontAlgn="base">
        <a:spcBef>
          <a:spcPct val="0"/>
        </a:spcBef>
        <a:spcAft>
          <a:spcPct val="0"/>
        </a:spcAft>
        <a:defRPr kumimoji="1" sz="4800">
          <a:solidFill>
            <a:schemeClr val="tx1"/>
          </a:solidFill>
          <a:latin typeface="Calibri" pitchFamily="34" charset="0"/>
          <a:ea typeface="ＭＳ Ｐゴシック" charset="-128"/>
        </a:defRPr>
      </a:lvl9pPr>
    </p:titleStyle>
    <p:bodyStyle>
      <a:lvl1pPr marL="376399" indent="-376399" algn="l" rtl="0" eaLnBrk="0" fontAlgn="base" hangingPunct="0">
        <a:spcBef>
          <a:spcPct val="20000"/>
        </a:spcBef>
        <a:spcAft>
          <a:spcPct val="0"/>
        </a:spcAft>
        <a:buFont typeface="Arial" charset="0"/>
        <a:buChar char="•"/>
        <a:defRPr kumimoji="1" sz="3500" kern="1200">
          <a:solidFill>
            <a:schemeClr val="tx1"/>
          </a:solidFill>
          <a:latin typeface="+mn-lt"/>
          <a:ea typeface="+mn-ea"/>
          <a:cs typeface="+mn-cs"/>
        </a:defRPr>
      </a:lvl1pPr>
      <a:lvl2pPr marL="815532" indent="-313664" algn="l" rtl="0" eaLnBrk="0" fontAlgn="base" hangingPunct="0">
        <a:spcBef>
          <a:spcPct val="20000"/>
        </a:spcBef>
        <a:spcAft>
          <a:spcPct val="0"/>
        </a:spcAft>
        <a:buFont typeface="Arial" charset="0"/>
        <a:buChar char="–"/>
        <a:defRPr kumimoji="1" sz="3100" kern="1200">
          <a:solidFill>
            <a:schemeClr val="tx1"/>
          </a:solidFill>
          <a:latin typeface="+mn-lt"/>
          <a:ea typeface="+mn-ea"/>
          <a:cs typeface="+mn-cs"/>
        </a:defRPr>
      </a:lvl2pPr>
      <a:lvl3pPr marL="1254666" indent="-250932" algn="l" rtl="0" eaLnBrk="0" fontAlgn="base" hangingPunct="0">
        <a:spcBef>
          <a:spcPct val="20000"/>
        </a:spcBef>
        <a:spcAft>
          <a:spcPct val="0"/>
        </a:spcAft>
        <a:buFont typeface="Arial" charset="0"/>
        <a:buChar char="•"/>
        <a:defRPr kumimoji="1" sz="2600" kern="1200">
          <a:solidFill>
            <a:schemeClr val="tx1"/>
          </a:solidFill>
          <a:latin typeface="+mn-lt"/>
          <a:ea typeface="+mn-ea"/>
          <a:cs typeface="+mn-cs"/>
        </a:defRPr>
      </a:lvl3pPr>
      <a:lvl4pPr marL="1756524" indent="-250932" algn="l" rtl="0" eaLnBrk="0" fontAlgn="base" hangingPunct="0">
        <a:spcBef>
          <a:spcPct val="20000"/>
        </a:spcBef>
        <a:spcAft>
          <a:spcPct val="0"/>
        </a:spcAft>
        <a:buFont typeface="Arial" charset="0"/>
        <a:buChar char="–"/>
        <a:defRPr kumimoji="1" sz="2200" kern="1200">
          <a:solidFill>
            <a:schemeClr val="tx1"/>
          </a:solidFill>
          <a:latin typeface="+mn-lt"/>
          <a:ea typeface="+mn-ea"/>
          <a:cs typeface="+mn-cs"/>
        </a:defRPr>
      </a:lvl4pPr>
      <a:lvl5pPr marL="2258394" indent="-250932" algn="l" rtl="0" eaLnBrk="0" fontAlgn="base" hangingPunct="0">
        <a:spcBef>
          <a:spcPct val="20000"/>
        </a:spcBef>
        <a:spcAft>
          <a:spcPct val="0"/>
        </a:spcAft>
        <a:buFont typeface="Arial" charset="0"/>
        <a:buChar char="»"/>
        <a:defRPr kumimoji="1" sz="2200" kern="1200">
          <a:solidFill>
            <a:schemeClr val="tx1"/>
          </a:solidFill>
          <a:latin typeface="+mn-lt"/>
          <a:ea typeface="+mn-ea"/>
          <a:cs typeface="+mn-cs"/>
        </a:defRPr>
      </a:lvl5pPr>
      <a:lvl6pPr marL="2760261" indent="-250932" algn="l" defTabSz="1003735" rtl="0" eaLnBrk="1" latinLnBrk="0" hangingPunct="1">
        <a:spcBef>
          <a:spcPct val="20000"/>
        </a:spcBef>
        <a:buFont typeface="Arial" pitchFamily="34" charset="0"/>
        <a:buChar char="•"/>
        <a:defRPr kumimoji="1" sz="2200" kern="1200">
          <a:solidFill>
            <a:schemeClr val="tx1"/>
          </a:solidFill>
          <a:latin typeface="+mn-lt"/>
          <a:ea typeface="+mn-ea"/>
          <a:cs typeface="+mn-cs"/>
        </a:defRPr>
      </a:lvl6pPr>
      <a:lvl7pPr marL="3262123" indent="-250932" algn="l" defTabSz="1003735" rtl="0" eaLnBrk="1" latinLnBrk="0" hangingPunct="1">
        <a:spcBef>
          <a:spcPct val="20000"/>
        </a:spcBef>
        <a:buFont typeface="Arial" pitchFamily="34" charset="0"/>
        <a:buChar char="•"/>
        <a:defRPr kumimoji="1" sz="2200" kern="1200">
          <a:solidFill>
            <a:schemeClr val="tx1"/>
          </a:solidFill>
          <a:latin typeface="+mn-lt"/>
          <a:ea typeface="+mn-ea"/>
          <a:cs typeface="+mn-cs"/>
        </a:defRPr>
      </a:lvl7pPr>
      <a:lvl8pPr marL="3763988" indent="-250932" algn="l" defTabSz="1003735" rtl="0" eaLnBrk="1" latinLnBrk="0" hangingPunct="1">
        <a:spcBef>
          <a:spcPct val="20000"/>
        </a:spcBef>
        <a:buFont typeface="Arial" pitchFamily="34" charset="0"/>
        <a:buChar char="•"/>
        <a:defRPr kumimoji="1" sz="2200" kern="1200">
          <a:solidFill>
            <a:schemeClr val="tx1"/>
          </a:solidFill>
          <a:latin typeface="+mn-lt"/>
          <a:ea typeface="+mn-ea"/>
          <a:cs typeface="+mn-cs"/>
        </a:defRPr>
      </a:lvl8pPr>
      <a:lvl9pPr marL="4265850" indent="-250932" algn="l" defTabSz="1003735" rtl="0" eaLnBrk="1" latinLnBrk="0" hangingPunct="1">
        <a:spcBef>
          <a:spcPct val="20000"/>
        </a:spcBef>
        <a:buFont typeface="Arial" pitchFamily="34" charset="0"/>
        <a:buChar char="•"/>
        <a:defRPr kumimoji="1" sz="2200" kern="1200">
          <a:solidFill>
            <a:schemeClr val="tx1"/>
          </a:solidFill>
          <a:latin typeface="+mn-lt"/>
          <a:ea typeface="+mn-ea"/>
          <a:cs typeface="+mn-cs"/>
        </a:defRPr>
      </a:lvl9pPr>
    </p:bodyStyle>
    <p:otherStyle>
      <a:defPPr>
        <a:defRPr lang="ja-JP"/>
      </a:defPPr>
      <a:lvl1pPr marL="0" algn="l" defTabSz="1003735" rtl="0" eaLnBrk="1" latinLnBrk="0" hangingPunct="1">
        <a:defRPr kumimoji="1" sz="2000" kern="1200">
          <a:solidFill>
            <a:schemeClr val="tx1"/>
          </a:solidFill>
          <a:latin typeface="+mn-lt"/>
          <a:ea typeface="+mn-ea"/>
          <a:cs typeface="+mn-cs"/>
        </a:defRPr>
      </a:lvl1pPr>
      <a:lvl2pPr marL="501866" algn="l" defTabSz="1003735" rtl="0" eaLnBrk="1" latinLnBrk="0" hangingPunct="1">
        <a:defRPr kumimoji="1" sz="2000" kern="1200">
          <a:solidFill>
            <a:schemeClr val="tx1"/>
          </a:solidFill>
          <a:latin typeface="+mn-lt"/>
          <a:ea typeface="+mn-ea"/>
          <a:cs typeface="+mn-cs"/>
        </a:defRPr>
      </a:lvl2pPr>
      <a:lvl3pPr marL="1003735" algn="l" defTabSz="1003735" rtl="0" eaLnBrk="1" latinLnBrk="0" hangingPunct="1">
        <a:defRPr kumimoji="1" sz="2000" kern="1200">
          <a:solidFill>
            <a:schemeClr val="tx1"/>
          </a:solidFill>
          <a:latin typeface="+mn-lt"/>
          <a:ea typeface="+mn-ea"/>
          <a:cs typeface="+mn-cs"/>
        </a:defRPr>
      </a:lvl3pPr>
      <a:lvl4pPr marL="1505598" algn="l" defTabSz="1003735" rtl="0" eaLnBrk="1" latinLnBrk="0" hangingPunct="1">
        <a:defRPr kumimoji="1" sz="2000" kern="1200">
          <a:solidFill>
            <a:schemeClr val="tx1"/>
          </a:solidFill>
          <a:latin typeface="+mn-lt"/>
          <a:ea typeface="+mn-ea"/>
          <a:cs typeface="+mn-cs"/>
        </a:defRPr>
      </a:lvl4pPr>
      <a:lvl5pPr marL="2007462" algn="l" defTabSz="1003735" rtl="0" eaLnBrk="1" latinLnBrk="0" hangingPunct="1">
        <a:defRPr kumimoji="1" sz="2000" kern="1200">
          <a:solidFill>
            <a:schemeClr val="tx1"/>
          </a:solidFill>
          <a:latin typeface="+mn-lt"/>
          <a:ea typeface="+mn-ea"/>
          <a:cs typeface="+mn-cs"/>
        </a:defRPr>
      </a:lvl5pPr>
      <a:lvl6pPr marL="2509321" algn="l" defTabSz="1003735" rtl="0" eaLnBrk="1" latinLnBrk="0" hangingPunct="1">
        <a:defRPr kumimoji="1" sz="2000" kern="1200">
          <a:solidFill>
            <a:schemeClr val="tx1"/>
          </a:solidFill>
          <a:latin typeface="+mn-lt"/>
          <a:ea typeface="+mn-ea"/>
          <a:cs typeface="+mn-cs"/>
        </a:defRPr>
      </a:lvl6pPr>
      <a:lvl7pPr marL="3011191" algn="l" defTabSz="1003735" rtl="0" eaLnBrk="1" latinLnBrk="0" hangingPunct="1">
        <a:defRPr kumimoji="1" sz="2000" kern="1200">
          <a:solidFill>
            <a:schemeClr val="tx1"/>
          </a:solidFill>
          <a:latin typeface="+mn-lt"/>
          <a:ea typeface="+mn-ea"/>
          <a:cs typeface="+mn-cs"/>
        </a:defRPr>
      </a:lvl7pPr>
      <a:lvl8pPr marL="3513050" algn="l" defTabSz="1003735" rtl="0" eaLnBrk="1" latinLnBrk="0" hangingPunct="1">
        <a:defRPr kumimoji="1" sz="2000" kern="1200">
          <a:solidFill>
            <a:schemeClr val="tx1"/>
          </a:solidFill>
          <a:latin typeface="+mn-lt"/>
          <a:ea typeface="+mn-ea"/>
          <a:cs typeface="+mn-cs"/>
        </a:defRPr>
      </a:lvl8pPr>
      <a:lvl9pPr marL="4014919" algn="l" defTabSz="1003735" rtl="0" eaLnBrk="1" latinLnBrk="0" hangingPunct="1">
        <a:defRPr kumimoji="1" sz="20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タイトル プレースホルダ 1"/>
          <p:cNvSpPr>
            <a:spLocks noGrp="1"/>
          </p:cNvSpPr>
          <p:nvPr>
            <p:ph type="title"/>
          </p:nvPr>
        </p:nvSpPr>
        <p:spPr bwMode="auto">
          <a:xfrm>
            <a:off x="502920" y="302102"/>
            <a:ext cx="9052560" cy="1257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0382" tIns="50194" rIns="100382" bIns="50194" numCol="1" anchor="ctr" anchorCtr="0" compatLnSpc="1">
            <a:prstTxWarp prst="textNoShape">
              <a:avLst/>
            </a:prstTxWarp>
          </a:bodyPr>
          <a:lstStyle/>
          <a:p>
            <a:pPr lvl="0"/>
            <a:r>
              <a:rPr lang="ja-JP" altLang="en-US" smtClean="0"/>
              <a:t>マスタ タイトルの書式設定</a:t>
            </a:r>
          </a:p>
        </p:txBody>
      </p:sp>
      <p:sp>
        <p:nvSpPr>
          <p:cNvPr id="1027" name="テキスト プレースホルダ 2"/>
          <p:cNvSpPr>
            <a:spLocks noGrp="1"/>
          </p:cNvSpPr>
          <p:nvPr>
            <p:ph type="body" idx="1"/>
          </p:nvPr>
        </p:nvSpPr>
        <p:spPr bwMode="auto">
          <a:xfrm>
            <a:off x="502920" y="1760243"/>
            <a:ext cx="9052560" cy="49785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0382" tIns="50194" rIns="100382" bIns="50194"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4" name="日付プレースホルダ 3"/>
          <p:cNvSpPr>
            <a:spLocks noGrp="1"/>
          </p:cNvSpPr>
          <p:nvPr>
            <p:ph type="dt" sz="half" idx="2"/>
          </p:nvPr>
        </p:nvSpPr>
        <p:spPr>
          <a:xfrm>
            <a:off x="502920" y="6991985"/>
            <a:ext cx="2346960" cy="401638"/>
          </a:xfrm>
          <a:prstGeom prst="rect">
            <a:avLst/>
          </a:prstGeom>
        </p:spPr>
        <p:txBody>
          <a:bodyPr vert="horz" lIns="100382" tIns="50194" rIns="100382" bIns="50194" rtlCol="0" anchor="ctr"/>
          <a:lstStyle>
            <a:lvl1pPr algn="l" fontAlgn="auto">
              <a:spcBef>
                <a:spcPts val="0"/>
              </a:spcBef>
              <a:spcAft>
                <a:spcPts val="0"/>
              </a:spcAft>
              <a:defRPr sz="1300">
                <a:solidFill>
                  <a:schemeClr val="tx1">
                    <a:tint val="75000"/>
                  </a:schemeClr>
                </a:solidFill>
                <a:latin typeface="+mn-lt"/>
                <a:ea typeface="+mn-ea"/>
              </a:defRPr>
            </a:lvl1pPr>
          </a:lstStyle>
          <a:p>
            <a:pPr defTabSz="912757">
              <a:defRPr/>
            </a:pPr>
            <a:fld id="{C79B4A23-3B74-4589-96B4-7EC9C84EDD78}" type="datetime1">
              <a:rPr kumimoji="1" lang="ja-JP" altLang="en-US" smtClean="0">
                <a:solidFill>
                  <a:prstClr val="black">
                    <a:tint val="75000"/>
                  </a:prstClr>
                </a:solidFill>
              </a:rPr>
              <a:pPr defTabSz="912757">
                <a:defRPr/>
              </a:pPr>
              <a:t>2013/5/27</a:t>
            </a:fld>
            <a:endParaRPr kumimoji="1" lang="ja-JP" altLang="en-US">
              <a:solidFill>
                <a:prstClr val="black">
                  <a:tint val="75000"/>
                </a:prstClr>
              </a:solidFill>
            </a:endParaRPr>
          </a:p>
        </p:txBody>
      </p:sp>
      <p:sp>
        <p:nvSpPr>
          <p:cNvPr id="5" name="フッター プレースホルダ 4"/>
          <p:cNvSpPr>
            <a:spLocks noGrp="1"/>
          </p:cNvSpPr>
          <p:nvPr>
            <p:ph type="ftr" sz="quarter" idx="3"/>
          </p:nvPr>
        </p:nvSpPr>
        <p:spPr>
          <a:xfrm>
            <a:off x="3436620" y="6991985"/>
            <a:ext cx="3185160" cy="401638"/>
          </a:xfrm>
          <a:prstGeom prst="rect">
            <a:avLst/>
          </a:prstGeom>
        </p:spPr>
        <p:txBody>
          <a:bodyPr vert="horz" lIns="100382" tIns="50194" rIns="100382" bIns="50194" rtlCol="0" anchor="ctr"/>
          <a:lstStyle>
            <a:lvl1pPr algn="ctr" fontAlgn="auto">
              <a:spcBef>
                <a:spcPts val="0"/>
              </a:spcBef>
              <a:spcAft>
                <a:spcPts val="0"/>
              </a:spcAft>
              <a:defRPr sz="1300">
                <a:solidFill>
                  <a:schemeClr val="tx1">
                    <a:tint val="75000"/>
                  </a:schemeClr>
                </a:solidFill>
                <a:latin typeface="+mn-lt"/>
                <a:ea typeface="+mn-ea"/>
              </a:defRPr>
            </a:lvl1pPr>
          </a:lstStyle>
          <a:p>
            <a:pPr defTabSz="912757">
              <a:defRPr/>
            </a:pPr>
            <a:endParaRPr kumimoji="1" lang="ja-JP" altLang="en-US">
              <a:solidFill>
                <a:prstClr val="black">
                  <a:tint val="75000"/>
                </a:prstClr>
              </a:solidFill>
            </a:endParaRPr>
          </a:p>
        </p:txBody>
      </p:sp>
      <p:sp>
        <p:nvSpPr>
          <p:cNvPr id="6" name="スライド番号プレースホルダ 5"/>
          <p:cNvSpPr>
            <a:spLocks noGrp="1"/>
          </p:cNvSpPr>
          <p:nvPr>
            <p:ph type="sldNum" sz="quarter" idx="4"/>
          </p:nvPr>
        </p:nvSpPr>
        <p:spPr>
          <a:xfrm>
            <a:off x="7208520" y="6991985"/>
            <a:ext cx="2346960" cy="401638"/>
          </a:xfrm>
          <a:prstGeom prst="rect">
            <a:avLst/>
          </a:prstGeom>
        </p:spPr>
        <p:txBody>
          <a:bodyPr vert="horz" lIns="100382" tIns="50194" rIns="100382" bIns="50194" rtlCol="0" anchor="ctr"/>
          <a:lstStyle>
            <a:lvl1pPr algn="r" fontAlgn="auto">
              <a:spcBef>
                <a:spcPts val="0"/>
              </a:spcBef>
              <a:spcAft>
                <a:spcPts val="0"/>
              </a:spcAft>
              <a:defRPr sz="1300">
                <a:solidFill>
                  <a:schemeClr val="tx1">
                    <a:tint val="75000"/>
                  </a:schemeClr>
                </a:solidFill>
                <a:latin typeface="+mn-lt"/>
                <a:ea typeface="+mn-ea"/>
              </a:defRPr>
            </a:lvl1pPr>
          </a:lstStyle>
          <a:p>
            <a:pPr defTabSz="912757">
              <a:defRPr/>
            </a:pPr>
            <a:fld id="{3C98C8AA-E91C-42DD-A646-7CC2FBDCB72C}" type="slidenum">
              <a:rPr kumimoji="1" lang="ja-JP" altLang="en-US" smtClean="0">
                <a:solidFill>
                  <a:prstClr val="black">
                    <a:tint val="75000"/>
                  </a:prstClr>
                </a:solidFill>
              </a:rPr>
              <a:pPr defTabSz="912757">
                <a:defRPr/>
              </a:pPr>
              <a:t>‹#›</a:t>
            </a:fld>
            <a:endParaRPr kumimoji="1" lang="ja-JP" alt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668" r:id="rId1"/>
  </p:sldLayoutIdLst>
  <p:hf hdr="0" ftr="0" dt="0"/>
  <p:txStyles>
    <p:titleStyle>
      <a:lvl1pPr algn="ctr" rtl="0" eaLnBrk="0" fontAlgn="base" hangingPunct="0">
        <a:spcBef>
          <a:spcPct val="0"/>
        </a:spcBef>
        <a:spcAft>
          <a:spcPct val="0"/>
        </a:spcAft>
        <a:defRPr kumimoji="1" sz="4800" kern="1200">
          <a:solidFill>
            <a:schemeClr val="tx1"/>
          </a:solidFill>
          <a:latin typeface="+mj-lt"/>
          <a:ea typeface="+mj-ea"/>
          <a:cs typeface="+mj-cs"/>
        </a:defRPr>
      </a:lvl1pPr>
      <a:lvl2pPr algn="ctr" rtl="0" eaLnBrk="0" fontAlgn="base" hangingPunct="0">
        <a:spcBef>
          <a:spcPct val="0"/>
        </a:spcBef>
        <a:spcAft>
          <a:spcPct val="0"/>
        </a:spcAft>
        <a:defRPr kumimoji="1" sz="4800">
          <a:solidFill>
            <a:schemeClr val="tx1"/>
          </a:solidFill>
          <a:latin typeface="Calibri" pitchFamily="34" charset="0"/>
          <a:ea typeface="ＭＳ Ｐゴシック" charset="-128"/>
        </a:defRPr>
      </a:lvl2pPr>
      <a:lvl3pPr algn="ctr" rtl="0" eaLnBrk="0" fontAlgn="base" hangingPunct="0">
        <a:spcBef>
          <a:spcPct val="0"/>
        </a:spcBef>
        <a:spcAft>
          <a:spcPct val="0"/>
        </a:spcAft>
        <a:defRPr kumimoji="1" sz="4800">
          <a:solidFill>
            <a:schemeClr val="tx1"/>
          </a:solidFill>
          <a:latin typeface="Calibri" pitchFamily="34" charset="0"/>
          <a:ea typeface="ＭＳ Ｐゴシック" charset="-128"/>
        </a:defRPr>
      </a:lvl3pPr>
      <a:lvl4pPr algn="ctr" rtl="0" eaLnBrk="0" fontAlgn="base" hangingPunct="0">
        <a:spcBef>
          <a:spcPct val="0"/>
        </a:spcBef>
        <a:spcAft>
          <a:spcPct val="0"/>
        </a:spcAft>
        <a:defRPr kumimoji="1" sz="4800">
          <a:solidFill>
            <a:schemeClr val="tx1"/>
          </a:solidFill>
          <a:latin typeface="Calibri" pitchFamily="34" charset="0"/>
          <a:ea typeface="ＭＳ Ｐゴシック" charset="-128"/>
        </a:defRPr>
      </a:lvl4pPr>
      <a:lvl5pPr algn="ctr" rtl="0" eaLnBrk="0" fontAlgn="base" hangingPunct="0">
        <a:spcBef>
          <a:spcPct val="0"/>
        </a:spcBef>
        <a:spcAft>
          <a:spcPct val="0"/>
        </a:spcAft>
        <a:defRPr kumimoji="1" sz="4800">
          <a:solidFill>
            <a:schemeClr val="tx1"/>
          </a:solidFill>
          <a:latin typeface="Calibri" pitchFamily="34" charset="0"/>
          <a:ea typeface="ＭＳ Ｐゴシック" charset="-128"/>
        </a:defRPr>
      </a:lvl5pPr>
      <a:lvl6pPr marL="501916" algn="ctr" rtl="0" fontAlgn="base">
        <a:spcBef>
          <a:spcPct val="0"/>
        </a:spcBef>
        <a:spcAft>
          <a:spcPct val="0"/>
        </a:spcAft>
        <a:defRPr kumimoji="1" sz="4800">
          <a:solidFill>
            <a:schemeClr val="tx1"/>
          </a:solidFill>
          <a:latin typeface="Calibri" pitchFamily="34" charset="0"/>
          <a:ea typeface="ＭＳ Ｐゴシック" charset="-128"/>
        </a:defRPr>
      </a:lvl6pPr>
      <a:lvl7pPr marL="1003835" algn="ctr" rtl="0" fontAlgn="base">
        <a:spcBef>
          <a:spcPct val="0"/>
        </a:spcBef>
        <a:spcAft>
          <a:spcPct val="0"/>
        </a:spcAft>
        <a:defRPr kumimoji="1" sz="4800">
          <a:solidFill>
            <a:schemeClr val="tx1"/>
          </a:solidFill>
          <a:latin typeface="Calibri" pitchFamily="34" charset="0"/>
          <a:ea typeface="ＭＳ Ｐゴシック" charset="-128"/>
        </a:defRPr>
      </a:lvl7pPr>
      <a:lvl8pPr marL="1505748" algn="ctr" rtl="0" fontAlgn="base">
        <a:spcBef>
          <a:spcPct val="0"/>
        </a:spcBef>
        <a:spcAft>
          <a:spcPct val="0"/>
        </a:spcAft>
        <a:defRPr kumimoji="1" sz="4800">
          <a:solidFill>
            <a:schemeClr val="tx1"/>
          </a:solidFill>
          <a:latin typeface="Calibri" pitchFamily="34" charset="0"/>
          <a:ea typeface="ＭＳ Ｐゴシック" charset="-128"/>
        </a:defRPr>
      </a:lvl8pPr>
      <a:lvl9pPr marL="2007662" algn="ctr" rtl="0" fontAlgn="base">
        <a:spcBef>
          <a:spcPct val="0"/>
        </a:spcBef>
        <a:spcAft>
          <a:spcPct val="0"/>
        </a:spcAft>
        <a:defRPr kumimoji="1" sz="4800">
          <a:solidFill>
            <a:schemeClr val="tx1"/>
          </a:solidFill>
          <a:latin typeface="Calibri" pitchFamily="34" charset="0"/>
          <a:ea typeface="ＭＳ Ｐゴシック" charset="-128"/>
        </a:defRPr>
      </a:lvl9pPr>
    </p:titleStyle>
    <p:bodyStyle>
      <a:lvl1pPr marL="376437" indent="-376437" algn="l" rtl="0" eaLnBrk="0" fontAlgn="base" hangingPunct="0">
        <a:spcBef>
          <a:spcPct val="20000"/>
        </a:spcBef>
        <a:spcAft>
          <a:spcPct val="0"/>
        </a:spcAft>
        <a:buFont typeface="Arial" charset="0"/>
        <a:buChar char="•"/>
        <a:defRPr kumimoji="1" sz="3500" kern="1200">
          <a:solidFill>
            <a:schemeClr val="tx1"/>
          </a:solidFill>
          <a:latin typeface="+mn-lt"/>
          <a:ea typeface="+mn-ea"/>
          <a:cs typeface="+mn-cs"/>
        </a:defRPr>
      </a:lvl1pPr>
      <a:lvl2pPr marL="815614" indent="-313695" algn="l" rtl="0" eaLnBrk="0" fontAlgn="base" hangingPunct="0">
        <a:spcBef>
          <a:spcPct val="20000"/>
        </a:spcBef>
        <a:spcAft>
          <a:spcPct val="0"/>
        </a:spcAft>
        <a:buFont typeface="Arial" charset="0"/>
        <a:buChar char="–"/>
        <a:defRPr kumimoji="1" sz="3100" kern="1200">
          <a:solidFill>
            <a:schemeClr val="tx1"/>
          </a:solidFill>
          <a:latin typeface="+mn-lt"/>
          <a:ea typeface="+mn-ea"/>
          <a:cs typeface="+mn-cs"/>
        </a:defRPr>
      </a:lvl2pPr>
      <a:lvl3pPr marL="1254791" indent="-250957" algn="l" rtl="0" eaLnBrk="0" fontAlgn="base" hangingPunct="0">
        <a:spcBef>
          <a:spcPct val="20000"/>
        </a:spcBef>
        <a:spcAft>
          <a:spcPct val="0"/>
        </a:spcAft>
        <a:buFont typeface="Arial" charset="0"/>
        <a:buChar char="•"/>
        <a:defRPr kumimoji="1" sz="2600" kern="1200">
          <a:solidFill>
            <a:schemeClr val="tx1"/>
          </a:solidFill>
          <a:latin typeface="+mn-lt"/>
          <a:ea typeface="+mn-ea"/>
          <a:cs typeface="+mn-cs"/>
        </a:defRPr>
      </a:lvl3pPr>
      <a:lvl4pPr marL="1756700" indent="-250957" algn="l" rtl="0" eaLnBrk="0" fontAlgn="base" hangingPunct="0">
        <a:spcBef>
          <a:spcPct val="20000"/>
        </a:spcBef>
        <a:spcAft>
          <a:spcPct val="0"/>
        </a:spcAft>
        <a:buFont typeface="Arial" charset="0"/>
        <a:buChar char="–"/>
        <a:defRPr kumimoji="1" sz="2200" kern="1200">
          <a:solidFill>
            <a:schemeClr val="tx1"/>
          </a:solidFill>
          <a:latin typeface="+mn-lt"/>
          <a:ea typeface="+mn-ea"/>
          <a:cs typeface="+mn-cs"/>
        </a:defRPr>
      </a:lvl4pPr>
      <a:lvl5pPr marL="2258619" indent="-250957" algn="l" rtl="0" eaLnBrk="0" fontAlgn="base" hangingPunct="0">
        <a:spcBef>
          <a:spcPct val="20000"/>
        </a:spcBef>
        <a:spcAft>
          <a:spcPct val="0"/>
        </a:spcAft>
        <a:buFont typeface="Arial" charset="0"/>
        <a:buChar char="»"/>
        <a:defRPr kumimoji="1" sz="2200" kern="1200">
          <a:solidFill>
            <a:schemeClr val="tx1"/>
          </a:solidFill>
          <a:latin typeface="+mn-lt"/>
          <a:ea typeface="+mn-ea"/>
          <a:cs typeface="+mn-cs"/>
        </a:defRPr>
      </a:lvl5pPr>
      <a:lvl6pPr marL="2760537" indent="-250957" algn="l" defTabSz="1003835" rtl="0" eaLnBrk="1" latinLnBrk="0" hangingPunct="1">
        <a:spcBef>
          <a:spcPct val="20000"/>
        </a:spcBef>
        <a:buFont typeface="Arial" pitchFamily="34" charset="0"/>
        <a:buChar char="•"/>
        <a:defRPr kumimoji="1" sz="2200" kern="1200">
          <a:solidFill>
            <a:schemeClr val="tx1"/>
          </a:solidFill>
          <a:latin typeface="+mn-lt"/>
          <a:ea typeface="+mn-ea"/>
          <a:cs typeface="+mn-cs"/>
        </a:defRPr>
      </a:lvl6pPr>
      <a:lvl7pPr marL="3262449" indent="-250957" algn="l" defTabSz="1003835" rtl="0" eaLnBrk="1" latinLnBrk="0" hangingPunct="1">
        <a:spcBef>
          <a:spcPct val="20000"/>
        </a:spcBef>
        <a:buFont typeface="Arial" pitchFamily="34" charset="0"/>
        <a:buChar char="•"/>
        <a:defRPr kumimoji="1" sz="2200" kern="1200">
          <a:solidFill>
            <a:schemeClr val="tx1"/>
          </a:solidFill>
          <a:latin typeface="+mn-lt"/>
          <a:ea typeface="+mn-ea"/>
          <a:cs typeface="+mn-cs"/>
        </a:defRPr>
      </a:lvl7pPr>
      <a:lvl8pPr marL="3764364" indent="-250957" algn="l" defTabSz="1003835" rtl="0" eaLnBrk="1" latinLnBrk="0" hangingPunct="1">
        <a:spcBef>
          <a:spcPct val="20000"/>
        </a:spcBef>
        <a:buFont typeface="Arial" pitchFamily="34" charset="0"/>
        <a:buChar char="•"/>
        <a:defRPr kumimoji="1" sz="2200" kern="1200">
          <a:solidFill>
            <a:schemeClr val="tx1"/>
          </a:solidFill>
          <a:latin typeface="+mn-lt"/>
          <a:ea typeface="+mn-ea"/>
          <a:cs typeface="+mn-cs"/>
        </a:defRPr>
      </a:lvl8pPr>
      <a:lvl9pPr marL="4266276" indent="-250957" algn="l" defTabSz="1003835" rtl="0" eaLnBrk="1" latinLnBrk="0" hangingPunct="1">
        <a:spcBef>
          <a:spcPct val="20000"/>
        </a:spcBef>
        <a:buFont typeface="Arial" pitchFamily="34" charset="0"/>
        <a:buChar char="•"/>
        <a:defRPr kumimoji="1" sz="2200" kern="1200">
          <a:solidFill>
            <a:schemeClr val="tx1"/>
          </a:solidFill>
          <a:latin typeface="+mn-lt"/>
          <a:ea typeface="+mn-ea"/>
          <a:cs typeface="+mn-cs"/>
        </a:defRPr>
      </a:lvl9pPr>
    </p:bodyStyle>
    <p:otherStyle>
      <a:defPPr>
        <a:defRPr lang="ja-JP"/>
      </a:defPPr>
      <a:lvl1pPr marL="0" algn="l" defTabSz="1003835" rtl="0" eaLnBrk="1" latinLnBrk="0" hangingPunct="1">
        <a:defRPr kumimoji="1" sz="2000" kern="1200">
          <a:solidFill>
            <a:schemeClr val="tx1"/>
          </a:solidFill>
          <a:latin typeface="+mn-lt"/>
          <a:ea typeface="+mn-ea"/>
          <a:cs typeface="+mn-cs"/>
        </a:defRPr>
      </a:lvl1pPr>
      <a:lvl2pPr marL="501916" algn="l" defTabSz="1003835" rtl="0" eaLnBrk="1" latinLnBrk="0" hangingPunct="1">
        <a:defRPr kumimoji="1" sz="2000" kern="1200">
          <a:solidFill>
            <a:schemeClr val="tx1"/>
          </a:solidFill>
          <a:latin typeface="+mn-lt"/>
          <a:ea typeface="+mn-ea"/>
          <a:cs typeface="+mn-cs"/>
        </a:defRPr>
      </a:lvl2pPr>
      <a:lvl3pPr marL="1003835" algn="l" defTabSz="1003835" rtl="0" eaLnBrk="1" latinLnBrk="0" hangingPunct="1">
        <a:defRPr kumimoji="1" sz="2000" kern="1200">
          <a:solidFill>
            <a:schemeClr val="tx1"/>
          </a:solidFill>
          <a:latin typeface="+mn-lt"/>
          <a:ea typeface="+mn-ea"/>
          <a:cs typeface="+mn-cs"/>
        </a:defRPr>
      </a:lvl3pPr>
      <a:lvl4pPr marL="1505748" algn="l" defTabSz="1003835" rtl="0" eaLnBrk="1" latinLnBrk="0" hangingPunct="1">
        <a:defRPr kumimoji="1" sz="2000" kern="1200">
          <a:solidFill>
            <a:schemeClr val="tx1"/>
          </a:solidFill>
          <a:latin typeface="+mn-lt"/>
          <a:ea typeface="+mn-ea"/>
          <a:cs typeface="+mn-cs"/>
        </a:defRPr>
      </a:lvl4pPr>
      <a:lvl5pPr marL="2007662" algn="l" defTabSz="1003835" rtl="0" eaLnBrk="1" latinLnBrk="0" hangingPunct="1">
        <a:defRPr kumimoji="1" sz="2000" kern="1200">
          <a:solidFill>
            <a:schemeClr val="tx1"/>
          </a:solidFill>
          <a:latin typeface="+mn-lt"/>
          <a:ea typeface="+mn-ea"/>
          <a:cs typeface="+mn-cs"/>
        </a:defRPr>
      </a:lvl5pPr>
      <a:lvl6pPr marL="2509572" algn="l" defTabSz="1003835" rtl="0" eaLnBrk="1" latinLnBrk="0" hangingPunct="1">
        <a:defRPr kumimoji="1" sz="2000" kern="1200">
          <a:solidFill>
            <a:schemeClr val="tx1"/>
          </a:solidFill>
          <a:latin typeface="+mn-lt"/>
          <a:ea typeface="+mn-ea"/>
          <a:cs typeface="+mn-cs"/>
        </a:defRPr>
      </a:lvl6pPr>
      <a:lvl7pPr marL="3011492" algn="l" defTabSz="1003835" rtl="0" eaLnBrk="1" latinLnBrk="0" hangingPunct="1">
        <a:defRPr kumimoji="1" sz="2000" kern="1200">
          <a:solidFill>
            <a:schemeClr val="tx1"/>
          </a:solidFill>
          <a:latin typeface="+mn-lt"/>
          <a:ea typeface="+mn-ea"/>
          <a:cs typeface="+mn-cs"/>
        </a:defRPr>
      </a:lvl7pPr>
      <a:lvl8pPr marL="3513401" algn="l" defTabSz="1003835" rtl="0" eaLnBrk="1" latinLnBrk="0" hangingPunct="1">
        <a:defRPr kumimoji="1" sz="2000" kern="1200">
          <a:solidFill>
            <a:schemeClr val="tx1"/>
          </a:solidFill>
          <a:latin typeface="+mn-lt"/>
          <a:ea typeface="+mn-ea"/>
          <a:cs typeface="+mn-cs"/>
        </a:defRPr>
      </a:lvl8pPr>
      <a:lvl9pPr marL="4015320" algn="l" defTabSz="1003835" rtl="0" eaLnBrk="1" latinLnBrk="0" hangingPunct="1">
        <a:defRPr kumimoji="1" sz="20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タイトル プレースホルダ 1"/>
          <p:cNvSpPr>
            <a:spLocks noGrp="1"/>
          </p:cNvSpPr>
          <p:nvPr>
            <p:ph type="title"/>
          </p:nvPr>
        </p:nvSpPr>
        <p:spPr bwMode="auto">
          <a:xfrm>
            <a:off x="502920" y="302102"/>
            <a:ext cx="9052560" cy="1257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0401" tIns="50203" rIns="100401" bIns="50203" numCol="1" anchor="ctr" anchorCtr="0" compatLnSpc="1">
            <a:prstTxWarp prst="textNoShape">
              <a:avLst/>
            </a:prstTxWarp>
          </a:bodyPr>
          <a:lstStyle/>
          <a:p>
            <a:pPr lvl="0"/>
            <a:r>
              <a:rPr lang="ja-JP" altLang="en-US" smtClean="0"/>
              <a:t>マスタ タイトルの書式設定</a:t>
            </a:r>
          </a:p>
        </p:txBody>
      </p:sp>
      <p:sp>
        <p:nvSpPr>
          <p:cNvPr id="1027" name="テキスト プレースホルダ 2"/>
          <p:cNvSpPr>
            <a:spLocks noGrp="1"/>
          </p:cNvSpPr>
          <p:nvPr>
            <p:ph type="body" idx="1"/>
          </p:nvPr>
        </p:nvSpPr>
        <p:spPr bwMode="auto">
          <a:xfrm>
            <a:off x="502920" y="1760241"/>
            <a:ext cx="9052560" cy="49785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0401" tIns="50203" rIns="100401" bIns="50203"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4" name="日付プレースホルダ 3"/>
          <p:cNvSpPr>
            <a:spLocks noGrp="1"/>
          </p:cNvSpPr>
          <p:nvPr>
            <p:ph type="dt" sz="half" idx="2"/>
          </p:nvPr>
        </p:nvSpPr>
        <p:spPr>
          <a:xfrm>
            <a:off x="502920" y="6991985"/>
            <a:ext cx="2346960" cy="401638"/>
          </a:xfrm>
          <a:prstGeom prst="rect">
            <a:avLst/>
          </a:prstGeom>
        </p:spPr>
        <p:txBody>
          <a:bodyPr vert="horz" lIns="100401" tIns="50203" rIns="100401" bIns="50203" rtlCol="0" anchor="ctr"/>
          <a:lstStyle>
            <a:lvl1pPr algn="l" fontAlgn="auto">
              <a:spcBef>
                <a:spcPts val="0"/>
              </a:spcBef>
              <a:spcAft>
                <a:spcPts val="0"/>
              </a:spcAft>
              <a:defRPr sz="1300">
                <a:solidFill>
                  <a:schemeClr val="tx1">
                    <a:tint val="75000"/>
                  </a:schemeClr>
                </a:solidFill>
                <a:latin typeface="+mn-lt"/>
                <a:ea typeface="+mn-ea"/>
              </a:defRPr>
            </a:lvl1pPr>
          </a:lstStyle>
          <a:p>
            <a:pPr defTabSz="913031">
              <a:defRPr/>
            </a:pPr>
            <a:fld id="{C79B4A23-3B74-4589-96B4-7EC9C84EDD78}" type="datetime1">
              <a:rPr kumimoji="1" lang="ja-JP" altLang="en-US" smtClean="0">
                <a:solidFill>
                  <a:prstClr val="black">
                    <a:tint val="75000"/>
                  </a:prstClr>
                </a:solidFill>
              </a:rPr>
              <a:pPr defTabSz="913031">
                <a:defRPr/>
              </a:pPr>
              <a:t>2013/5/27</a:t>
            </a:fld>
            <a:endParaRPr kumimoji="1" lang="ja-JP" altLang="en-US">
              <a:solidFill>
                <a:prstClr val="black">
                  <a:tint val="75000"/>
                </a:prstClr>
              </a:solidFill>
            </a:endParaRPr>
          </a:p>
        </p:txBody>
      </p:sp>
      <p:sp>
        <p:nvSpPr>
          <p:cNvPr id="5" name="フッター プレースホルダ 4"/>
          <p:cNvSpPr>
            <a:spLocks noGrp="1"/>
          </p:cNvSpPr>
          <p:nvPr>
            <p:ph type="ftr" sz="quarter" idx="3"/>
          </p:nvPr>
        </p:nvSpPr>
        <p:spPr>
          <a:xfrm>
            <a:off x="3436620" y="6991985"/>
            <a:ext cx="3185160" cy="401638"/>
          </a:xfrm>
          <a:prstGeom prst="rect">
            <a:avLst/>
          </a:prstGeom>
        </p:spPr>
        <p:txBody>
          <a:bodyPr vert="horz" lIns="100401" tIns="50203" rIns="100401" bIns="50203" rtlCol="0" anchor="ctr"/>
          <a:lstStyle>
            <a:lvl1pPr algn="ctr" fontAlgn="auto">
              <a:spcBef>
                <a:spcPts val="0"/>
              </a:spcBef>
              <a:spcAft>
                <a:spcPts val="0"/>
              </a:spcAft>
              <a:defRPr sz="1300">
                <a:solidFill>
                  <a:schemeClr val="tx1">
                    <a:tint val="75000"/>
                  </a:schemeClr>
                </a:solidFill>
                <a:latin typeface="+mn-lt"/>
                <a:ea typeface="+mn-ea"/>
              </a:defRPr>
            </a:lvl1pPr>
          </a:lstStyle>
          <a:p>
            <a:pPr defTabSz="913031">
              <a:defRPr/>
            </a:pPr>
            <a:endParaRPr kumimoji="1" lang="ja-JP" altLang="en-US">
              <a:solidFill>
                <a:prstClr val="black">
                  <a:tint val="75000"/>
                </a:prstClr>
              </a:solidFill>
            </a:endParaRPr>
          </a:p>
        </p:txBody>
      </p:sp>
      <p:sp>
        <p:nvSpPr>
          <p:cNvPr id="6" name="スライド番号プレースホルダ 5"/>
          <p:cNvSpPr>
            <a:spLocks noGrp="1"/>
          </p:cNvSpPr>
          <p:nvPr>
            <p:ph type="sldNum" sz="quarter" idx="4"/>
          </p:nvPr>
        </p:nvSpPr>
        <p:spPr>
          <a:xfrm>
            <a:off x="7208520" y="6991985"/>
            <a:ext cx="2346960" cy="401638"/>
          </a:xfrm>
          <a:prstGeom prst="rect">
            <a:avLst/>
          </a:prstGeom>
        </p:spPr>
        <p:txBody>
          <a:bodyPr vert="horz" lIns="100401" tIns="50203" rIns="100401" bIns="50203" rtlCol="0" anchor="ctr"/>
          <a:lstStyle>
            <a:lvl1pPr algn="r" fontAlgn="auto">
              <a:spcBef>
                <a:spcPts val="0"/>
              </a:spcBef>
              <a:spcAft>
                <a:spcPts val="0"/>
              </a:spcAft>
              <a:defRPr sz="1300">
                <a:solidFill>
                  <a:schemeClr val="tx1">
                    <a:tint val="75000"/>
                  </a:schemeClr>
                </a:solidFill>
                <a:latin typeface="+mn-lt"/>
                <a:ea typeface="+mn-ea"/>
              </a:defRPr>
            </a:lvl1pPr>
          </a:lstStyle>
          <a:p>
            <a:pPr defTabSz="913031">
              <a:defRPr/>
            </a:pPr>
            <a:fld id="{3C98C8AA-E91C-42DD-A646-7CC2FBDCB72C}" type="slidenum">
              <a:rPr kumimoji="1" lang="ja-JP" altLang="en-US" smtClean="0">
                <a:solidFill>
                  <a:prstClr val="black">
                    <a:tint val="75000"/>
                  </a:prstClr>
                </a:solidFill>
              </a:rPr>
              <a:pPr defTabSz="913031">
                <a:defRPr/>
              </a:pPr>
              <a:t>‹#›</a:t>
            </a:fld>
            <a:endParaRPr kumimoji="1" lang="ja-JP" alt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670" r:id="rId1"/>
  </p:sldLayoutIdLst>
  <p:hf hdr="0" ftr="0" dt="0"/>
  <p:txStyles>
    <p:titleStyle>
      <a:lvl1pPr algn="ctr" rtl="0" eaLnBrk="0" fontAlgn="base" hangingPunct="0">
        <a:spcBef>
          <a:spcPct val="0"/>
        </a:spcBef>
        <a:spcAft>
          <a:spcPct val="0"/>
        </a:spcAft>
        <a:defRPr kumimoji="1" sz="4800" kern="1200">
          <a:solidFill>
            <a:schemeClr val="tx1"/>
          </a:solidFill>
          <a:latin typeface="+mj-lt"/>
          <a:ea typeface="+mj-ea"/>
          <a:cs typeface="+mj-cs"/>
        </a:defRPr>
      </a:lvl1pPr>
      <a:lvl2pPr algn="ctr" rtl="0" eaLnBrk="0" fontAlgn="base" hangingPunct="0">
        <a:spcBef>
          <a:spcPct val="0"/>
        </a:spcBef>
        <a:spcAft>
          <a:spcPct val="0"/>
        </a:spcAft>
        <a:defRPr kumimoji="1" sz="4800">
          <a:solidFill>
            <a:schemeClr val="tx1"/>
          </a:solidFill>
          <a:latin typeface="Calibri" pitchFamily="34" charset="0"/>
          <a:ea typeface="ＭＳ Ｐゴシック" charset="-128"/>
        </a:defRPr>
      </a:lvl2pPr>
      <a:lvl3pPr algn="ctr" rtl="0" eaLnBrk="0" fontAlgn="base" hangingPunct="0">
        <a:spcBef>
          <a:spcPct val="0"/>
        </a:spcBef>
        <a:spcAft>
          <a:spcPct val="0"/>
        </a:spcAft>
        <a:defRPr kumimoji="1" sz="4800">
          <a:solidFill>
            <a:schemeClr val="tx1"/>
          </a:solidFill>
          <a:latin typeface="Calibri" pitchFamily="34" charset="0"/>
          <a:ea typeface="ＭＳ Ｐゴシック" charset="-128"/>
        </a:defRPr>
      </a:lvl3pPr>
      <a:lvl4pPr algn="ctr" rtl="0" eaLnBrk="0" fontAlgn="base" hangingPunct="0">
        <a:spcBef>
          <a:spcPct val="0"/>
        </a:spcBef>
        <a:spcAft>
          <a:spcPct val="0"/>
        </a:spcAft>
        <a:defRPr kumimoji="1" sz="4800">
          <a:solidFill>
            <a:schemeClr val="tx1"/>
          </a:solidFill>
          <a:latin typeface="Calibri" pitchFamily="34" charset="0"/>
          <a:ea typeface="ＭＳ Ｐゴシック" charset="-128"/>
        </a:defRPr>
      </a:lvl4pPr>
      <a:lvl5pPr algn="ctr" rtl="0" eaLnBrk="0" fontAlgn="base" hangingPunct="0">
        <a:spcBef>
          <a:spcPct val="0"/>
        </a:spcBef>
        <a:spcAft>
          <a:spcPct val="0"/>
        </a:spcAft>
        <a:defRPr kumimoji="1" sz="4800">
          <a:solidFill>
            <a:schemeClr val="tx1"/>
          </a:solidFill>
          <a:latin typeface="Calibri" pitchFamily="34" charset="0"/>
          <a:ea typeface="ＭＳ Ｐゴシック" charset="-128"/>
        </a:defRPr>
      </a:lvl5pPr>
      <a:lvl6pPr marL="502016" algn="ctr" rtl="0" fontAlgn="base">
        <a:spcBef>
          <a:spcPct val="0"/>
        </a:spcBef>
        <a:spcAft>
          <a:spcPct val="0"/>
        </a:spcAft>
        <a:defRPr kumimoji="1" sz="4800">
          <a:solidFill>
            <a:schemeClr val="tx1"/>
          </a:solidFill>
          <a:latin typeface="Calibri" pitchFamily="34" charset="0"/>
          <a:ea typeface="ＭＳ Ｐゴシック" charset="-128"/>
        </a:defRPr>
      </a:lvl6pPr>
      <a:lvl7pPr marL="1004035" algn="ctr" rtl="0" fontAlgn="base">
        <a:spcBef>
          <a:spcPct val="0"/>
        </a:spcBef>
        <a:spcAft>
          <a:spcPct val="0"/>
        </a:spcAft>
        <a:defRPr kumimoji="1" sz="4800">
          <a:solidFill>
            <a:schemeClr val="tx1"/>
          </a:solidFill>
          <a:latin typeface="Calibri" pitchFamily="34" charset="0"/>
          <a:ea typeface="ＭＳ Ｐゴシック" charset="-128"/>
        </a:defRPr>
      </a:lvl7pPr>
      <a:lvl8pPr marL="1506049" algn="ctr" rtl="0" fontAlgn="base">
        <a:spcBef>
          <a:spcPct val="0"/>
        </a:spcBef>
        <a:spcAft>
          <a:spcPct val="0"/>
        </a:spcAft>
        <a:defRPr kumimoji="1" sz="4800">
          <a:solidFill>
            <a:schemeClr val="tx1"/>
          </a:solidFill>
          <a:latin typeface="Calibri" pitchFamily="34" charset="0"/>
          <a:ea typeface="ＭＳ Ｐゴシック" charset="-128"/>
        </a:defRPr>
      </a:lvl8pPr>
      <a:lvl9pPr marL="2008064" algn="ctr" rtl="0" fontAlgn="base">
        <a:spcBef>
          <a:spcPct val="0"/>
        </a:spcBef>
        <a:spcAft>
          <a:spcPct val="0"/>
        </a:spcAft>
        <a:defRPr kumimoji="1" sz="4800">
          <a:solidFill>
            <a:schemeClr val="tx1"/>
          </a:solidFill>
          <a:latin typeface="Calibri" pitchFamily="34" charset="0"/>
          <a:ea typeface="ＭＳ Ｐゴシック" charset="-128"/>
        </a:defRPr>
      </a:lvl9pPr>
    </p:titleStyle>
    <p:bodyStyle>
      <a:lvl1pPr marL="376512" indent="-376512" algn="l" rtl="0" eaLnBrk="0" fontAlgn="base" hangingPunct="0">
        <a:spcBef>
          <a:spcPct val="20000"/>
        </a:spcBef>
        <a:spcAft>
          <a:spcPct val="0"/>
        </a:spcAft>
        <a:buFont typeface="Arial" charset="0"/>
        <a:buChar char="•"/>
        <a:defRPr kumimoji="1" sz="3500" kern="1200">
          <a:solidFill>
            <a:schemeClr val="tx1"/>
          </a:solidFill>
          <a:latin typeface="+mn-lt"/>
          <a:ea typeface="+mn-ea"/>
          <a:cs typeface="+mn-cs"/>
        </a:defRPr>
      </a:lvl1pPr>
      <a:lvl2pPr marL="815777" indent="-313757" algn="l" rtl="0" eaLnBrk="0" fontAlgn="base" hangingPunct="0">
        <a:spcBef>
          <a:spcPct val="20000"/>
        </a:spcBef>
        <a:spcAft>
          <a:spcPct val="0"/>
        </a:spcAft>
        <a:buFont typeface="Arial" charset="0"/>
        <a:buChar char="–"/>
        <a:defRPr kumimoji="1" sz="3100" kern="1200">
          <a:solidFill>
            <a:schemeClr val="tx1"/>
          </a:solidFill>
          <a:latin typeface="+mn-lt"/>
          <a:ea typeface="+mn-ea"/>
          <a:cs typeface="+mn-cs"/>
        </a:defRPr>
      </a:lvl2pPr>
      <a:lvl3pPr marL="1255042" indent="-251007" algn="l" rtl="0" eaLnBrk="0" fontAlgn="base" hangingPunct="0">
        <a:spcBef>
          <a:spcPct val="20000"/>
        </a:spcBef>
        <a:spcAft>
          <a:spcPct val="0"/>
        </a:spcAft>
        <a:buFont typeface="Arial" charset="0"/>
        <a:buChar char="•"/>
        <a:defRPr kumimoji="1" sz="2600" kern="1200">
          <a:solidFill>
            <a:schemeClr val="tx1"/>
          </a:solidFill>
          <a:latin typeface="+mn-lt"/>
          <a:ea typeface="+mn-ea"/>
          <a:cs typeface="+mn-cs"/>
        </a:defRPr>
      </a:lvl3pPr>
      <a:lvl4pPr marL="1757052" indent="-251007" algn="l" rtl="0" eaLnBrk="0" fontAlgn="base" hangingPunct="0">
        <a:spcBef>
          <a:spcPct val="20000"/>
        </a:spcBef>
        <a:spcAft>
          <a:spcPct val="0"/>
        </a:spcAft>
        <a:buFont typeface="Arial" charset="0"/>
        <a:buChar char="–"/>
        <a:defRPr kumimoji="1" sz="2200" kern="1200">
          <a:solidFill>
            <a:schemeClr val="tx1"/>
          </a:solidFill>
          <a:latin typeface="+mn-lt"/>
          <a:ea typeface="+mn-ea"/>
          <a:cs typeface="+mn-cs"/>
        </a:defRPr>
      </a:lvl4pPr>
      <a:lvl5pPr marL="2259070" indent="-251007" algn="l" rtl="0" eaLnBrk="0" fontAlgn="base" hangingPunct="0">
        <a:spcBef>
          <a:spcPct val="20000"/>
        </a:spcBef>
        <a:spcAft>
          <a:spcPct val="0"/>
        </a:spcAft>
        <a:buFont typeface="Arial" charset="0"/>
        <a:buChar char="»"/>
        <a:defRPr kumimoji="1" sz="2200" kern="1200">
          <a:solidFill>
            <a:schemeClr val="tx1"/>
          </a:solidFill>
          <a:latin typeface="+mn-lt"/>
          <a:ea typeface="+mn-ea"/>
          <a:cs typeface="+mn-cs"/>
        </a:defRPr>
      </a:lvl5pPr>
      <a:lvl6pPr marL="2761089" indent="-251007" algn="l" defTabSz="1004035" rtl="0" eaLnBrk="1" latinLnBrk="0" hangingPunct="1">
        <a:spcBef>
          <a:spcPct val="20000"/>
        </a:spcBef>
        <a:buFont typeface="Arial" pitchFamily="34" charset="0"/>
        <a:buChar char="•"/>
        <a:defRPr kumimoji="1" sz="2200" kern="1200">
          <a:solidFill>
            <a:schemeClr val="tx1"/>
          </a:solidFill>
          <a:latin typeface="+mn-lt"/>
          <a:ea typeface="+mn-ea"/>
          <a:cs typeface="+mn-cs"/>
        </a:defRPr>
      </a:lvl6pPr>
      <a:lvl7pPr marL="3263102" indent="-251007" algn="l" defTabSz="1004035" rtl="0" eaLnBrk="1" latinLnBrk="0" hangingPunct="1">
        <a:spcBef>
          <a:spcPct val="20000"/>
        </a:spcBef>
        <a:buFont typeface="Arial" pitchFamily="34" charset="0"/>
        <a:buChar char="•"/>
        <a:defRPr kumimoji="1" sz="2200" kern="1200">
          <a:solidFill>
            <a:schemeClr val="tx1"/>
          </a:solidFill>
          <a:latin typeface="+mn-lt"/>
          <a:ea typeface="+mn-ea"/>
          <a:cs typeface="+mn-cs"/>
        </a:defRPr>
      </a:lvl7pPr>
      <a:lvl8pPr marL="3765117" indent="-251007" algn="l" defTabSz="1004035" rtl="0" eaLnBrk="1" latinLnBrk="0" hangingPunct="1">
        <a:spcBef>
          <a:spcPct val="20000"/>
        </a:spcBef>
        <a:buFont typeface="Arial" pitchFamily="34" charset="0"/>
        <a:buChar char="•"/>
        <a:defRPr kumimoji="1" sz="2200" kern="1200">
          <a:solidFill>
            <a:schemeClr val="tx1"/>
          </a:solidFill>
          <a:latin typeface="+mn-lt"/>
          <a:ea typeface="+mn-ea"/>
          <a:cs typeface="+mn-cs"/>
        </a:defRPr>
      </a:lvl8pPr>
      <a:lvl9pPr marL="4267130" indent="-251007" algn="l" defTabSz="1004035" rtl="0" eaLnBrk="1" latinLnBrk="0" hangingPunct="1">
        <a:spcBef>
          <a:spcPct val="20000"/>
        </a:spcBef>
        <a:buFont typeface="Arial" pitchFamily="34" charset="0"/>
        <a:buChar char="•"/>
        <a:defRPr kumimoji="1" sz="2200" kern="1200">
          <a:solidFill>
            <a:schemeClr val="tx1"/>
          </a:solidFill>
          <a:latin typeface="+mn-lt"/>
          <a:ea typeface="+mn-ea"/>
          <a:cs typeface="+mn-cs"/>
        </a:defRPr>
      </a:lvl9pPr>
    </p:bodyStyle>
    <p:otherStyle>
      <a:defPPr>
        <a:defRPr lang="ja-JP"/>
      </a:defPPr>
      <a:lvl1pPr marL="0" algn="l" defTabSz="1004035" rtl="0" eaLnBrk="1" latinLnBrk="0" hangingPunct="1">
        <a:defRPr kumimoji="1" sz="2000" kern="1200">
          <a:solidFill>
            <a:schemeClr val="tx1"/>
          </a:solidFill>
          <a:latin typeface="+mn-lt"/>
          <a:ea typeface="+mn-ea"/>
          <a:cs typeface="+mn-cs"/>
        </a:defRPr>
      </a:lvl1pPr>
      <a:lvl2pPr marL="502016" algn="l" defTabSz="1004035" rtl="0" eaLnBrk="1" latinLnBrk="0" hangingPunct="1">
        <a:defRPr kumimoji="1" sz="2000" kern="1200">
          <a:solidFill>
            <a:schemeClr val="tx1"/>
          </a:solidFill>
          <a:latin typeface="+mn-lt"/>
          <a:ea typeface="+mn-ea"/>
          <a:cs typeface="+mn-cs"/>
        </a:defRPr>
      </a:lvl2pPr>
      <a:lvl3pPr marL="1004035" algn="l" defTabSz="1004035" rtl="0" eaLnBrk="1" latinLnBrk="0" hangingPunct="1">
        <a:defRPr kumimoji="1" sz="2000" kern="1200">
          <a:solidFill>
            <a:schemeClr val="tx1"/>
          </a:solidFill>
          <a:latin typeface="+mn-lt"/>
          <a:ea typeface="+mn-ea"/>
          <a:cs typeface="+mn-cs"/>
        </a:defRPr>
      </a:lvl3pPr>
      <a:lvl4pPr marL="1506049" algn="l" defTabSz="1004035" rtl="0" eaLnBrk="1" latinLnBrk="0" hangingPunct="1">
        <a:defRPr kumimoji="1" sz="2000" kern="1200">
          <a:solidFill>
            <a:schemeClr val="tx1"/>
          </a:solidFill>
          <a:latin typeface="+mn-lt"/>
          <a:ea typeface="+mn-ea"/>
          <a:cs typeface="+mn-cs"/>
        </a:defRPr>
      </a:lvl4pPr>
      <a:lvl5pPr marL="2008064" algn="l" defTabSz="1004035" rtl="0" eaLnBrk="1" latinLnBrk="0" hangingPunct="1">
        <a:defRPr kumimoji="1" sz="2000" kern="1200">
          <a:solidFill>
            <a:schemeClr val="tx1"/>
          </a:solidFill>
          <a:latin typeface="+mn-lt"/>
          <a:ea typeface="+mn-ea"/>
          <a:cs typeface="+mn-cs"/>
        </a:defRPr>
      </a:lvl5pPr>
      <a:lvl6pPr marL="2510074" algn="l" defTabSz="1004035" rtl="0" eaLnBrk="1" latinLnBrk="0" hangingPunct="1">
        <a:defRPr kumimoji="1" sz="2000" kern="1200">
          <a:solidFill>
            <a:schemeClr val="tx1"/>
          </a:solidFill>
          <a:latin typeface="+mn-lt"/>
          <a:ea typeface="+mn-ea"/>
          <a:cs typeface="+mn-cs"/>
        </a:defRPr>
      </a:lvl6pPr>
      <a:lvl7pPr marL="3012095" algn="l" defTabSz="1004035" rtl="0" eaLnBrk="1" latinLnBrk="0" hangingPunct="1">
        <a:defRPr kumimoji="1" sz="2000" kern="1200">
          <a:solidFill>
            <a:schemeClr val="tx1"/>
          </a:solidFill>
          <a:latin typeface="+mn-lt"/>
          <a:ea typeface="+mn-ea"/>
          <a:cs typeface="+mn-cs"/>
        </a:defRPr>
      </a:lvl7pPr>
      <a:lvl8pPr marL="3514105" algn="l" defTabSz="1004035" rtl="0" eaLnBrk="1" latinLnBrk="0" hangingPunct="1">
        <a:defRPr kumimoji="1" sz="2000" kern="1200">
          <a:solidFill>
            <a:schemeClr val="tx1"/>
          </a:solidFill>
          <a:latin typeface="+mn-lt"/>
          <a:ea typeface="+mn-ea"/>
          <a:cs typeface="+mn-cs"/>
        </a:defRPr>
      </a:lvl8pPr>
      <a:lvl9pPr marL="4016123" algn="l" defTabSz="1004035" rtl="0" eaLnBrk="1" latinLnBrk="0" hangingPunct="1">
        <a:defRPr kumimoji="1" sz="20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タイトル プレースホルダ 1"/>
          <p:cNvSpPr>
            <a:spLocks noGrp="1"/>
          </p:cNvSpPr>
          <p:nvPr>
            <p:ph type="title"/>
          </p:nvPr>
        </p:nvSpPr>
        <p:spPr bwMode="auto">
          <a:xfrm>
            <a:off x="502920" y="302102"/>
            <a:ext cx="9052560" cy="1257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0431" tIns="50218" rIns="100431" bIns="50218" numCol="1" anchor="ctr" anchorCtr="0" compatLnSpc="1">
            <a:prstTxWarp prst="textNoShape">
              <a:avLst/>
            </a:prstTxWarp>
          </a:bodyPr>
          <a:lstStyle/>
          <a:p>
            <a:pPr lvl="0"/>
            <a:r>
              <a:rPr lang="ja-JP" altLang="en-US" smtClean="0"/>
              <a:t>マスタ タイトルの書式設定</a:t>
            </a:r>
          </a:p>
        </p:txBody>
      </p:sp>
      <p:sp>
        <p:nvSpPr>
          <p:cNvPr id="1027" name="テキスト プレースホルダ 2"/>
          <p:cNvSpPr>
            <a:spLocks noGrp="1"/>
          </p:cNvSpPr>
          <p:nvPr>
            <p:ph type="body" idx="1"/>
          </p:nvPr>
        </p:nvSpPr>
        <p:spPr bwMode="auto">
          <a:xfrm>
            <a:off x="502920" y="1760237"/>
            <a:ext cx="9052560" cy="49785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0431" tIns="50218" rIns="100431" bIns="50218"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4" name="日付プレースホルダ 3"/>
          <p:cNvSpPr>
            <a:spLocks noGrp="1"/>
          </p:cNvSpPr>
          <p:nvPr>
            <p:ph type="dt" sz="half" idx="2"/>
          </p:nvPr>
        </p:nvSpPr>
        <p:spPr>
          <a:xfrm>
            <a:off x="502920" y="6991985"/>
            <a:ext cx="2346960" cy="401638"/>
          </a:xfrm>
          <a:prstGeom prst="rect">
            <a:avLst/>
          </a:prstGeom>
        </p:spPr>
        <p:txBody>
          <a:bodyPr vert="horz" lIns="100431" tIns="50218" rIns="100431" bIns="50218" rtlCol="0" anchor="ctr"/>
          <a:lstStyle>
            <a:lvl1pPr algn="l" fontAlgn="auto">
              <a:spcBef>
                <a:spcPts val="0"/>
              </a:spcBef>
              <a:spcAft>
                <a:spcPts val="0"/>
              </a:spcAft>
              <a:defRPr sz="1300">
                <a:solidFill>
                  <a:schemeClr val="tx1">
                    <a:tint val="75000"/>
                  </a:schemeClr>
                </a:solidFill>
                <a:latin typeface="+mn-lt"/>
                <a:ea typeface="+mn-ea"/>
              </a:defRPr>
            </a:lvl1pPr>
          </a:lstStyle>
          <a:p>
            <a:pPr defTabSz="913396">
              <a:defRPr/>
            </a:pPr>
            <a:fld id="{C79B4A23-3B74-4589-96B4-7EC9C84EDD78}" type="datetime1">
              <a:rPr kumimoji="1" lang="ja-JP" altLang="en-US" smtClean="0">
                <a:solidFill>
                  <a:prstClr val="black">
                    <a:tint val="75000"/>
                  </a:prstClr>
                </a:solidFill>
              </a:rPr>
              <a:pPr defTabSz="913396">
                <a:defRPr/>
              </a:pPr>
              <a:t>2013/5/27</a:t>
            </a:fld>
            <a:endParaRPr kumimoji="1" lang="ja-JP" altLang="en-US">
              <a:solidFill>
                <a:prstClr val="black">
                  <a:tint val="75000"/>
                </a:prstClr>
              </a:solidFill>
            </a:endParaRPr>
          </a:p>
        </p:txBody>
      </p:sp>
      <p:sp>
        <p:nvSpPr>
          <p:cNvPr id="5" name="フッター プレースホルダ 4"/>
          <p:cNvSpPr>
            <a:spLocks noGrp="1"/>
          </p:cNvSpPr>
          <p:nvPr>
            <p:ph type="ftr" sz="quarter" idx="3"/>
          </p:nvPr>
        </p:nvSpPr>
        <p:spPr>
          <a:xfrm>
            <a:off x="3436620" y="6991985"/>
            <a:ext cx="3185160" cy="401638"/>
          </a:xfrm>
          <a:prstGeom prst="rect">
            <a:avLst/>
          </a:prstGeom>
        </p:spPr>
        <p:txBody>
          <a:bodyPr vert="horz" lIns="100431" tIns="50218" rIns="100431" bIns="50218" rtlCol="0" anchor="ctr"/>
          <a:lstStyle>
            <a:lvl1pPr algn="ctr" fontAlgn="auto">
              <a:spcBef>
                <a:spcPts val="0"/>
              </a:spcBef>
              <a:spcAft>
                <a:spcPts val="0"/>
              </a:spcAft>
              <a:defRPr sz="1300">
                <a:solidFill>
                  <a:schemeClr val="tx1">
                    <a:tint val="75000"/>
                  </a:schemeClr>
                </a:solidFill>
                <a:latin typeface="+mn-lt"/>
                <a:ea typeface="+mn-ea"/>
              </a:defRPr>
            </a:lvl1pPr>
          </a:lstStyle>
          <a:p>
            <a:pPr defTabSz="913396">
              <a:defRPr/>
            </a:pPr>
            <a:endParaRPr kumimoji="1" lang="ja-JP" altLang="en-US">
              <a:solidFill>
                <a:prstClr val="black">
                  <a:tint val="75000"/>
                </a:prstClr>
              </a:solidFill>
            </a:endParaRPr>
          </a:p>
        </p:txBody>
      </p:sp>
      <p:sp>
        <p:nvSpPr>
          <p:cNvPr id="6" name="スライド番号プレースホルダ 5"/>
          <p:cNvSpPr>
            <a:spLocks noGrp="1"/>
          </p:cNvSpPr>
          <p:nvPr>
            <p:ph type="sldNum" sz="quarter" idx="4"/>
          </p:nvPr>
        </p:nvSpPr>
        <p:spPr>
          <a:xfrm>
            <a:off x="7208520" y="6991985"/>
            <a:ext cx="2346960" cy="401638"/>
          </a:xfrm>
          <a:prstGeom prst="rect">
            <a:avLst/>
          </a:prstGeom>
        </p:spPr>
        <p:txBody>
          <a:bodyPr vert="horz" lIns="100431" tIns="50218" rIns="100431" bIns="50218" rtlCol="0" anchor="ctr"/>
          <a:lstStyle>
            <a:lvl1pPr algn="r" fontAlgn="auto">
              <a:spcBef>
                <a:spcPts val="0"/>
              </a:spcBef>
              <a:spcAft>
                <a:spcPts val="0"/>
              </a:spcAft>
              <a:defRPr sz="1300">
                <a:solidFill>
                  <a:schemeClr val="tx1">
                    <a:tint val="75000"/>
                  </a:schemeClr>
                </a:solidFill>
                <a:latin typeface="+mn-lt"/>
                <a:ea typeface="+mn-ea"/>
              </a:defRPr>
            </a:lvl1pPr>
          </a:lstStyle>
          <a:p>
            <a:pPr defTabSz="913396">
              <a:defRPr/>
            </a:pPr>
            <a:fld id="{3C98C8AA-E91C-42DD-A646-7CC2FBDCB72C}" type="slidenum">
              <a:rPr kumimoji="1" lang="ja-JP" altLang="en-US" smtClean="0">
                <a:solidFill>
                  <a:prstClr val="black">
                    <a:tint val="75000"/>
                  </a:prstClr>
                </a:solidFill>
              </a:rPr>
              <a:pPr defTabSz="913396">
                <a:defRPr/>
              </a:pPr>
              <a:t>‹#›</a:t>
            </a:fld>
            <a:endParaRPr kumimoji="1" lang="ja-JP" alt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672" r:id="rId1"/>
  </p:sldLayoutIdLst>
  <p:hf hdr="0" ftr="0" dt="0"/>
  <p:txStyles>
    <p:titleStyle>
      <a:lvl1pPr algn="ctr" rtl="0" eaLnBrk="0" fontAlgn="base" hangingPunct="0">
        <a:spcBef>
          <a:spcPct val="0"/>
        </a:spcBef>
        <a:spcAft>
          <a:spcPct val="0"/>
        </a:spcAft>
        <a:defRPr kumimoji="1" sz="4800" kern="1200">
          <a:solidFill>
            <a:schemeClr val="tx1"/>
          </a:solidFill>
          <a:latin typeface="+mj-lt"/>
          <a:ea typeface="+mj-ea"/>
          <a:cs typeface="+mj-cs"/>
        </a:defRPr>
      </a:lvl1pPr>
      <a:lvl2pPr algn="ctr" rtl="0" eaLnBrk="0" fontAlgn="base" hangingPunct="0">
        <a:spcBef>
          <a:spcPct val="0"/>
        </a:spcBef>
        <a:spcAft>
          <a:spcPct val="0"/>
        </a:spcAft>
        <a:defRPr kumimoji="1" sz="4800">
          <a:solidFill>
            <a:schemeClr val="tx1"/>
          </a:solidFill>
          <a:latin typeface="Calibri" pitchFamily="34" charset="0"/>
          <a:ea typeface="ＭＳ Ｐゴシック" charset="-128"/>
        </a:defRPr>
      </a:lvl2pPr>
      <a:lvl3pPr algn="ctr" rtl="0" eaLnBrk="0" fontAlgn="base" hangingPunct="0">
        <a:spcBef>
          <a:spcPct val="0"/>
        </a:spcBef>
        <a:spcAft>
          <a:spcPct val="0"/>
        </a:spcAft>
        <a:defRPr kumimoji="1" sz="4800">
          <a:solidFill>
            <a:schemeClr val="tx1"/>
          </a:solidFill>
          <a:latin typeface="Calibri" pitchFamily="34" charset="0"/>
          <a:ea typeface="ＭＳ Ｐゴシック" charset="-128"/>
        </a:defRPr>
      </a:lvl3pPr>
      <a:lvl4pPr algn="ctr" rtl="0" eaLnBrk="0" fontAlgn="base" hangingPunct="0">
        <a:spcBef>
          <a:spcPct val="0"/>
        </a:spcBef>
        <a:spcAft>
          <a:spcPct val="0"/>
        </a:spcAft>
        <a:defRPr kumimoji="1" sz="4800">
          <a:solidFill>
            <a:schemeClr val="tx1"/>
          </a:solidFill>
          <a:latin typeface="Calibri" pitchFamily="34" charset="0"/>
          <a:ea typeface="ＭＳ Ｐゴシック" charset="-128"/>
        </a:defRPr>
      </a:lvl4pPr>
      <a:lvl5pPr algn="ctr" rtl="0" eaLnBrk="0" fontAlgn="base" hangingPunct="0">
        <a:spcBef>
          <a:spcPct val="0"/>
        </a:spcBef>
        <a:spcAft>
          <a:spcPct val="0"/>
        </a:spcAft>
        <a:defRPr kumimoji="1" sz="4800">
          <a:solidFill>
            <a:schemeClr val="tx1"/>
          </a:solidFill>
          <a:latin typeface="Calibri" pitchFamily="34" charset="0"/>
          <a:ea typeface="ＭＳ Ｐゴシック" charset="-128"/>
        </a:defRPr>
      </a:lvl5pPr>
      <a:lvl6pPr marL="502167" algn="ctr" rtl="0" fontAlgn="base">
        <a:spcBef>
          <a:spcPct val="0"/>
        </a:spcBef>
        <a:spcAft>
          <a:spcPct val="0"/>
        </a:spcAft>
        <a:defRPr kumimoji="1" sz="4800">
          <a:solidFill>
            <a:schemeClr val="tx1"/>
          </a:solidFill>
          <a:latin typeface="Calibri" pitchFamily="34" charset="0"/>
          <a:ea typeface="ＭＳ Ｐゴシック" charset="-128"/>
        </a:defRPr>
      </a:lvl6pPr>
      <a:lvl7pPr marL="1004335" algn="ctr" rtl="0" fontAlgn="base">
        <a:spcBef>
          <a:spcPct val="0"/>
        </a:spcBef>
        <a:spcAft>
          <a:spcPct val="0"/>
        </a:spcAft>
        <a:defRPr kumimoji="1" sz="4800">
          <a:solidFill>
            <a:schemeClr val="tx1"/>
          </a:solidFill>
          <a:latin typeface="Calibri" pitchFamily="34" charset="0"/>
          <a:ea typeface="ＭＳ Ｐゴシック" charset="-128"/>
        </a:defRPr>
      </a:lvl7pPr>
      <a:lvl8pPr marL="1506500" algn="ctr" rtl="0" fontAlgn="base">
        <a:spcBef>
          <a:spcPct val="0"/>
        </a:spcBef>
        <a:spcAft>
          <a:spcPct val="0"/>
        </a:spcAft>
        <a:defRPr kumimoji="1" sz="4800">
          <a:solidFill>
            <a:schemeClr val="tx1"/>
          </a:solidFill>
          <a:latin typeface="Calibri" pitchFamily="34" charset="0"/>
          <a:ea typeface="ＭＳ Ｐゴシック" charset="-128"/>
        </a:defRPr>
      </a:lvl8pPr>
      <a:lvl9pPr marL="2008666" algn="ctr" rtl="0" fontAlgn="base">
        <a:spcBef>
          <a:spcPct val="0"/>
        </a:spcBef>
        <a:spcAft>
          <a:spcPct val="0"/>
        </a:spcAft>
        <a:defRPr kumimoji="1" sz="4800">
          <a:solidFill>
            <a:schemeClr val="tx1"/>
          </a:solidFill>
          <a:latin typeface="Calibri" pitchFamily="34" charset="0"/>
          <a:ea typeface="ＭＳ Ｐゴシック" charset="-128"/>
        </a:defRPr>
      </a:lvl9pPr>
    </p:titleStyle>
    <p:bodyStyle>
      <a:lvl1pPr marL="376626" indent="-376626" algn="l" rtl="0" eaLnBrk="0" fontAlgn="base" hangingPunct="0">
        <a:spcBef>
          <a:spcPct val="20000"/>
        </a:spcBef>
        <a:spcAft>
          <a:spcPct val="0"/>
        </a:spcAft>
        <a:buFont typeface="Arial" charset="0"/>
        <a:buChar char="•"/>
        <a:defRPr kumimoji="1" sz="3500" kern="1200">
          <a:solidFill>
            <a:schemeClr val="tx1"/>
          </a:solidFill>
          <a:latin typeface="+mn-lt"/>
          <a:ea typeface="+mn-ea"/>
          <a:cs typeface="+mn-cs"/>
        </a:defRPr>
      </a:lvl1pPr>
      <a:lvl2pPr marL="816021" indent="-313853" algn="l" rtl="0" eaLnBrk="0" fontAlgn="base" hangingPunct="0">
        <a:spcBef>
          <a:spcPct val="20000"/>
        </a:spcBef>
        <a:spcAft>
          <a:spcPct val="0"/>
        </a:spcAft>
        <a:buFont typeface="Arial" charset="0"/>
        <a:buChar char="–"/>
        <a:defRPr kumimoji="1" sz="3100" kern="1200">
          <a:solidFill>
            <a:schemeClr val="tx1"/>
          </a:solidFill>
          <a:latin typeface="+mn-lt"/>
          <a:ea typeface="+mn-ea"/>
          <a:cs typeface="+mn-cs"/>
        </a:defRPr>
      </a:lvl2pPr>
      <a:lvl3pPr marL="1255418" indent="-251083" algn="l" rtl="0" eaLnBrk="0" fontAlgn="base" hangingPunct="0">
        <a:spcBef>
          <a:spcPct val="20000"/>
        </a:spcBef>
        <a:spcAft>
          <a:spcPct val="0"/>
        </a:spcAft>
        <a:buFont typeface="Arial" charset="0"/>
        <a:buChar char="•"/>
        <a:defRPr kumimoji="1" sz="2600" kern="1200">
          <a:solidFill>
            <a:schemeClr val="tx1"/>
          </a:solidFill>
          <a:latin typeface="+mn-lt"/>
          <a:ea typeface="+mn-ea"/>
          <a:cs typeface="+mn-cs"/>
        </a:defRPr>
      </a:lvl3pPr>
      <a:lvl4pPr marL="1757580" indent="-251083" algn="l" rtl="0" eaLnBrk="0" fontAlgn="base" hangingPunct="0">
        <a:spcBef>
          <a:spcPct val="20000"/>
        </a:spcBef>
        <a:spcAft>
          <a:spcPct val="0"/>
        </a:spcAft>
        <a:buFont typeface="Arial" charset="0"/>
        <a:buChar char="–"/>
        <a:defRPr kumimoji="1" sz="2200" kern="1200">
          <a:solidFill>
            <a:schemeClr val="tx1"/>
          </a:solidFill>
          <a:latin typeface="+mn-lt"/>
          <a:ea typeface="+mn-ea"/>
          <a:cs typeface="+mn-cs"/>
        </a:defRPr>
      </a:lvl4pPr>
      <a:lvl5pPr marL="2259747" indent="-251083" algn="l" rtl="0" eaLnBrk="0" fontAlgn="base" hangingPunct="0">
        <a:spcBef>
          <a:spcPct val="20000"/>
        </a:spcBef>
        <a:spcAft>
          <a:spcPct val="0"/>
        </a:spcAft>
        <a:buFont typeface="Arial" charset="0"/>
        <a:buChar char="»"/>
        <a:defRPr kumimoji="1" sz="2200" kern="1200">
          <a:solidFill>
            <a:schemeClr val="tx1"/>
          </a:solidFill>
          <a:latin typeface="+mn-lt"/>
          <a:ea typeface="+mn-ea"/>
          <a:cs typeface="+mn-cs"/>
        </a:defRPr>
      </a:lvl5pPr>
      <a:lvl6pPr marL="2761917" indent="-251083" algn="l" defTabSz="1004335" rtl="0" eaLnBrk="1" latinLnBrk="0" hangingPunct="1">
        <a:spcBef>
          <a:spcPct val="20000"/>
        </a:spcBef>
        <a:buFont typeface="Arial" pitchFamily="34" charset="0"/>
        <a:buChar char="•"/>
        <a:defRPr kumimoji="1" sz="2200" kern="1200">
          <a:solidFill>
            <a:schemeClr val="tx1"/>
          </a:solidFill>
          <a:latin typeface="+mn-lt"/>
          <a:ea typeface="+mn-ea"/>
          <a:cs typeface="+mn-cs"/>
        </a:defRPr>
      </a:lvl6pPr>
      <a:lvl7pPr marL="3264081" indent="-251083" algn="l" defTabSz="1004335" rtl="0" eaLnBrk="1" latinLnBrk="0" hangingPunct="1">
        <a:spcBef>
          <a:spcPct val="20000"/>
        </a:spcBef>
        <a:buFont typeface="Arial" pitchFamily="34" charset="0"/>
        <a:buChar char="•"/>
        <a:defRPr kumimoji="1" sz="2200" kern="1200">
          <a:solidFill>
            <a:schemeClr val="tx1"/>
          </a:solidFill>
          <a:latin typeface="+mn-lt"/>
          <a:ea typeface="+mn-ea"/>
          <a:cs typeface="+mn-cs"/>
        </a:defRPr>
      </a:lvl7pPr>
      <a:lvl8pPr marL="3766246" indent="-251083" algn="l" defTabSz="1004335" rtl="0" eaLnBrk="1" latinLnBrk="0" hangingPunct="1">
        <a:spcBef>
          <a:spcPct val="20000"/>
        </a:spcBef>
        <a:buFont typeface="Arial" pitchFamily="34" charset="0"/>
        <a:buChar char="•"/>
        <a:defRPr kumimoji="1" sz="2200" kern="1200">
          <a:solidFill>
            <a:schemeClr val="tx1"/>
          </a:solidFill>
          <a:latin typeface="+mn-lt"/>
          <a:ea typeface="+mn-ea"/>
          <a:cs typeface="+mn-cs"/>
        </a:defRPr>
      </a:lvl8pPr>
      <a:lvl9pPr marL="4268410" indent="-251083" algn="l" defTabSz="1004335" rtl="0" eaLnBrk="1" latinLnBrk="0" hangingPunct="1">
        <a:spcBef>
          <a:spcPct val="20000"/>
        </a:spcBef>
        <a:buFont typeface="Arial" pitchFamily="34" charset="0"/>
        <a:buChar char="•"/>
        <a:defRPr kumimoji="1" sz="2200" kern="1200">
          <a:solidFill>
            <a:schemeClr val="tx1"/>
          </a:solidFill>
          <a:latin typeface="+mn-lt"/>
          <a:ea typeface="+mn-ea"/>
          <a:cs typeface="+mn-cs"/>
        </a:defRPr>
      </a:lvl9pPr>
    </p:bodyStyle>
    <p:otherStyle>
      <a:defPPr>
        <a:defRPr lang="ja-JP"/>
      </a:defPPr>
      <a:lvl1pPr marL="0" algn="l" defTabSz="1004335" rtl="0" eaLnBrk="1" latinLnBrk="0" hangingPunct="1">
        <a:defRPr kumimoji="1" sz="2000" kern="1200">
          <a:solidFill>
            <a:schemeClr val="tx1"/>
          </a:solidFill>
          <a:latin typeface="+mn-lt"/>
          <a:ea typeface="+mn-ea"/>
          <a:cs typeface="+mn-cs"/>
        </a:defRPr>
      </a:lvl1pPr>
      <a:lvl2pPr marL="502167" algn="l" defTabSz="1004335" rtl="0" eaLnBrk="1" latinLnBrk="0" hangingPunct="1">
        <a:defRPr kumimoji="1" sz="2000" kern="1200">
          <a:solidFill>
            <a:schemeClr val="tx1"/>
          </a:solidFill>
          <a:latin typeface="+mn-lt"/>
          <a:ea typeface="+mn-ea"/>
          <a:cs typeface="+mn-cs"/>
        </a:defRPr>
      </a:lvl2pPr>
      <a:lvl3pPr marL="1004335" algn="l" defTabSz="1004335" rtl="0" eaLnBrk="1" latinLnBrk="0" hangingPunct="1">
        <a:defRPr kumimoji="1" sz="2000" kern="1200">
          <a:solidFill>
            <a:schemeClr val="tx1"/>
          </a:solidFill>
          <a:latin typeface="+mn-lt"/>
          <a:ea typeface="+mn-ea"/>
          <a:cs typeface="+mn-cs"/>
        </a:defRPr>
      </a:lvl3pPr>
      <a:lvl4pPr marL="1506500" algn="l" defTabSz="1004335" rtl="0" eaLnBrk="1" latinLnBrk="0" hangingPunct="1">
        <a:defRPr kumimoji="1" sz="2000" kern="1200">
          <a:solidFill>
            <a:schemeClr val="tx1"/>
          </a:solidFill>
          <a:latin typeface="+mn-lt"/>
          <a:ea typeface="+mn-ea"/>
          <a:cs typeface="+mn-cs"/>
        </a:defRPr>
      </a:lvl4pPr>
      <a:lvl5pPr marL="2008666" algn="l" defTabSz="1004335" rtl="0" eaLnBrk="1" latinLnBrk="0" hangingPunct="1">
        <a:defRPr kumimoji="1" sz="2000" kern="1200">
          <a:solidFill>
            <a:schemeClr val="tx1"/>
          </a:solidFill>
          <a:latin typeface="+mn-lt"/>
          <a:ea typeface="+mn-ea"/>
          <a:cs typeface="+mn-cs"/>
        </a:defRPr>
      </a:lvl5pPr>
      <a:lvl6pPr marL="2510828" algn="l" defTabSz="1004335" rtl="0" eaLnBrk="1" latinLnBrk="0" hangingPunct="1">
        <a:defRPr kumimoji="1" sz="2000" kern="1200">
          <a:solidFill>
            <a:schemeClr val="tx1"/>
          </a:solidFill>
          <a:latin typeface="+mn-lt"/>
          <a:ea typeface="+mn-ea"/>
          <a:cs typeface="+mn-cs"/>
        </a:defRPr>
      </a:lvl6pPr>
      <a:lvl7pPr marL="3012998" algn="l" defTabSz="1004335" rtl="0" eaLnBrk="1" latinLnBrk="0" hangingPunct="1">
        <a:defRPr kumimoji="1" sz="2000" kern="1200">
          <a:solidFill>
            <a:schemeClr val="tx1"/>
          </a:solidFill>
          <a:latin typeface="+mn-lt"/>
          <a:ea typeface="+mn-ea"/>
          <a:cs typeface="+mn-cs"/>
        </a:defRPr>
      </a:lvl7pPr>
      <a:lvl8pPr marL="3515160" algn="l" defTabSz="1004335" rtl="0" eaLnBrk="1" latinLnBrk="0" hangingPunct="1">
        <a:defRPr kumimoji="1" sz="2000" kern="1200">
          <a:solidFill>
            <a:schemeClr val="tx1"/>
          </a:solidFill>
          <a:latin typeface="+mn-lt"/>
          <a:ea typeface="+mn-ea"/>
          <a:cs typeface="+mn-cs"/>
        </a:defRPr>
      </a:lvl8pPr>
      <a:lvl9pPr marL="4017328" algn="l" defTabSz="1004335" rtl="0" eaLnBrk="1" latinLnBrk="0" hangingPunct="1">
        <a:defRPr kumimoji="1" sz="20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タイトル プレースホルダ 1"/>
          <p:cNvSpPr>
            <a:spLocks noGrp="1"/>
          </p:cNvSpPr>
          <p:nvPr>
            <p:ph type="title"/>
          </p:nvPr>
        </p:nvSpPr>
        <p:spPr bwMode="auto">
          <a:xfrm>
            <a:off x="502920" y="302102"/>
            <a:ext cx="9052560" cy="1257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0471" tIns="50238" rIns="100471" bIns="50238" numCol="1" anchor="ctr" anchorCtr="0" compatLnSpc="1">
            <a:prstTxWarp prst="textNoShape">
              <a:avLst/>
            </a:prstTxWarp>
          </a:bodyPr>
          <a:lstStyle/>
          <a:p>
            <a:pPr lvl="0"/>
            <a:r>
              <a:rPr lang="ja-JP" altLang="en-US" smtClean="0"/>
              <a:t>マスタ タイトルの書式設定</a:t>
            </a:r>
          </a:p>
        </p:txBody>
      </p:sp>
      <p:sp>
        <p:nvSpPr>
          <p:cNvPr id="1027" name="テキスト プレースホルダ 2"/>
          <p:cNvSpPr>
            <a:spLocks noGrp="1"/>
          </p:cNvSpPr>
          <p:nvPr>
            <p:ph type="body" idx="1"/>
          </p:nvPr>
        </p:nvSpPr>
        <p:spPr bwMode="auto">
          <a:xfrm>
            <a:off x="502920" y="1760233"/>
            <a:ext cx="9052560" cy="49785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0471" tIns="50238" rIns="100471" bIns="50238"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4" name="日付プレースホルダ 3"/>
          <p:cNvSpPr>
            <a:spLocks noGrp="1"/>
          </p:cNvSpPr>
          <p:nvPr>
            <p:ph type="dt" sz="half" idx="2"/>
          </p:nvPr>
        </p:nvSpPr>
        <p:spPr>
          <a:xfrm>
            <a:off x="502920" y="6991985"/>
            <a:ext cx="2346960" cy="401638"/>
          </a:xfrm>
          <a:prstGeom prst="rect">
            <a:avLst/>
          </a:prstGeom>
        </p:spPr>
        <p:txBody>
          <a:bodyPr vert="horz" lIns="100471" tIns="50238" rIns="100471" bIns="50238" rtlCol="0" anchor="ctr"/>
          <a:lstStyle>
            <a:lvl1pPr algn="l" fontAlgn="auto">
              <a:spcBef>
                <a:spcPts val="0"/>
              </a:spcBef>
              <a:spcAft>
                <a:spcPts val="0"/>
              </a:spcAft>
              <a:defRPr sz="1300">
                <a:solidFill>
                  <a:schemeClr val="tx1">
                    <a:tint val="75000"/>
                  </a:schemeClr>
                </a:solidFill>
                <a:latin typeface="+mn-lt"/>
                <a:ea typeface="+mn-ea"/>
              </a:defRPr>
            </a:lvl1pPr>
          </a:lstStyle>
          <a:p>
            <a:pPr defTabSz="913853">
              <a:defRPr/>
            </a:pPr>
            <a:fld id="{C79B4A23-3B74-4589-96B4-7EC9C84EDD78}" type="datetime1">
              <a:rPr kumimoji="1" lang="ja-JP" altLang="en-US" smtClean="0">
                <a:solidFill>
                  <a:prstClr val="black">
                    <a:tint val="75000"/>
                  </a:prstClr>
                </a:solidFill>
              </a:rPr>
              <a:pPr defTabSz="913853">
                <a:defRPr/>
              </a:pPr>
              <a:t>2013/5/27</a:t>
            </a:fld>
            <a:endParaRPr kumimoji="1" lang="ja-JP" altLang="en-US">
              <a:solidFill>
                <a:prstClr val="black">
                  <a:tint val="75000"/>
                </a:prstClr>
              </a:solidFill>
            </a:endParaRPr>
          </a:p>
        </p:txBody>
      </p:sp>
      <p:sp>
        <p:nvSpPr>
          <p:cNvPr id="5" name="フッター プレースホルダ 4"/>
          <p:cNvSpPr>
            <a:spLocks noGrp="1"/>
          </p:cNvSpPr>
          <p:nvPr>
            <p:ph type="ftr" sz="quarter" idx="3"/>
          </p:nvPr>
        </p:nvSpPr>
        <p:spPr>
          <a:xfrm>
            <a:off x="3436620" y="6991985"/>
            <a:ext cx="3185160" cy="401638"/>
          </a:xfrm>
          <a:prstGeom prst="rect">
            <a:avLst/>
          </a:prstGeom>
        </p:spPr>
        <p:txBody>
          <a:bodyPr vert="horz" lIns="100471" tIns="50238" rIns="100471" bIns="50238" rtlCol="0" anchor="ctr"/>
          <a:lstStyle>
            <a:lvl1pPr algn="ctr" fontAlgn="auto">
              <a:spcBef>
                <a:spcPts val="0"/>
              </a:spcBef>
              <a:spcAft>
                <a:spcPts val="0"/>
              </a:spcAft>
              <a:defRPr sz="1300">
                <a:solidFill>
                  <a:schemeClr val="tx1">
                    <a:tint val="75000"/>
                  </a:schemeClr>
                </a:solidFill>
                <a:latin typeface="+mn-lt"/>
                <a:ea typeface="+mn-ea"/>
              </a:defRPr>
            </a:lvl1pPr>
          </a:lstStyle>
          <a:p>
            <a:pPr defTabSz="913853">
              <a:defRPr/>
            </a:pPr>
            <a:endParaRPr kumimoji="1" lang="ja-JP" altLang="en-US">
              <a:solidFill>
                <a:prstClr val="black">
                  <a:tint val="75000"/>
                </a:prstClr>
              </a:solidFill>
            </a:endParaRPr>
          </a:p>
        </p:txBody>
      </p:sp>
      <p:sp>
        <p:nvSpPr>
          <p:cNvPr id="6" name="スライド番号プレースホルダ 5"/>
          <p:cNvSpPr>
            <a:spLocks noGrp="1"/>
          </p:cNvSpPr>
          <p:nvPr>
            <p:ph type="sldNum" sz="quarter" idx="4"/>
          </p:nvPr>
        </p:nvSpPr>
        <p:spPr>
          <a:xfrm>
            <a:off x="7208520" y="6991985"/>
            <a:ext cx="2346960" cy="401638"/>
          </a:xfrm>
          <a:prstGeom prst="rect">
            <a:avLst/>
          </a:prstGeom>
        </p:spPr>
        <p:txBody>
          <a:bodyPr vert="horz" lIns="100471" tIns="50238" rIns="100471" bIns="50238" rtlCol="0" anchor="ctr"/>
          <a:lstStyle>
            <a:lvl1pPr algn="r" fontAlgn="auto">
              <a:spcBef>
                <a:spcPts val="0"/>
              </a:spcBef>
              <a:spcAft>
                <a:spcPts val="0"/>
              </a:spcAft>
              <a:defRPr sz="1300">
                <a:solidFill>
                  <a:schemeClr val="tx1">
                    <a:tint val="75000"/>
                  </a:schemeClr>
                </a:solidFill>
                <a:latin typeface="+mn-lt"/>
                <a:ea typeface="+mn-ea"/>
              </a:defRPr>
            </a:lvl1pPr>
          </a:lstStyle>
          <a:p>
            <a:pPr defTabSz="913853">
              <a:defRPr/>
            </a:pPr>
            <a:fld id="{3C98C8AA-E91C-42DD-A646-7CC2FBDCB72C}" type="slidenum">
              <a:rPr kumimoji="1" lang="ja-JP" altLang="en-US" smtClean="0">
                <a:solidFill>
                  <a:prstClr val="black">
                    <a:tint val="75000"/>
                  </a:prstClr>
                </a:solidFill>
              </a:rPr>
              <a:pPr defTabSz="913853">
                <a:defRPr/>
              </a:pPr>
              <a:t>‹#›</a:t>
            </a:fld>
            <a:endParaRPr kumimoji="1" lang="ja-JP" alt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674" r:id="rId1"/>
  </p:sldLayoutIdLst>
  <p:hf hdr="0" ftr="0" dt="0"/>
  <p:txStyles>
    <p:titleStyle>
      <a:lvl1pPr algn="ctr" rtl="0" eaLnBrk="0" fontAlgn="base" hangingPunct="0">
        <a:spcBef>
          <a:spcPct val="0"/>
        </a:spcBef>
        <a:spcAft>
          <a:spcPct val="0"/>
        </a:spcAft>
        <a:defRPr kumimoji="1" sz="4800" kern="1200">
          <a:solidFill>
            <a:schemeClr val="tx1"/>
          </a:solidFill>
          <a:latin typeface="+mj-lt"/>
          <a:ea typeface="+mj-ea"/>
          <a:cs typeface="+mj-cs"/>
        </a:defRPr>
      </a:lvl1pPr>
      <a:lvl2pPr algn="ctr" rtl="0" eaLnBrk="0" fontAlgn="base" hangingPunct="0">
        <a:spcBef>
          <a:spcPct val="0"/>
        </a:spcBef>
        <a:spcAft>
          <a:spcPct val="0"/>
        </a:spcAft>
        <a:defRPr kumimoji="1" sz="4800">
          <a:solidFill>
            <a:schemeClr val="tx1"/>
          </a:solidFill>
          <a:latin typeface="Calibri" pitchFamily="34" charset="0"/>
          <a:ea typeface="ＭＳ Ｐゴシック" charset="-128"/>
        </a:defRPr>
      </a:lvl2pPr>
      <a:lvl3pPr algn="ctr" rtl="0" eaLnBrk="0" fontAlgn="base" hangingPunct="0">
        <a:spcBef>
          <a:spcPct val="0"/>
        </a:spcBef>
        <a:spcAft>
          <a:spcPct val="0"/>
        </a:spcAft>
        <a:defRPr kumimoji="1" sz="4800">
          <a:solidFill>
            <a:schemeClr val="tx1"/>
          </a:solidFill>
          <a:latin typeface="Calibri" pitchFamily="34" charset="0"/>
          <a:ea typeface="ＭＳ Ｐゴシック" charset="-128"/>
        </a:defRPr>
      </a:lvl3pPr>
      <a:lvl4pPr algn="ctr" rtl="0" eaLnBrk="0" fontAlgn="base" hangingPunct="0">
        <a:spcBef>
          <a:spcPct val="0"/>
        </a:spcBef>
        <a:spcAft>
          <a:spcPct val="0"/>
        </a:spcAft>
        <a:defRPr kumimoji="1" sz="4800">
          <a:solidFill>
            <a:schemeClr val="tx1"/>
          </a:solidFill>
          <a:latin typeface="Calibri" pitchFamily="34" charset="0"/>
          <a:ea typeface="ＭＳ Ｐゴシック" charset="-128"/>
        </a:defRPr>
      </a:lvl4pPr>
      <a:lvl5pPr algn="ctr" rtl="0" eaLnBrk="0" fontAlgn="base" hangingPunct="0">
        <a:spcBef>
          <a:spcPct val="0"/>
        </a:spcBef>
        <a:spcAft>
          <a:spcPct val="0"/>
        </a:spcAft>
        <a:defRPr kumimoji="1" sz="4800">
          <a:solidFill>
            <a:schemeClr val="tx1"/>
          </a:solidFill>
          <a:latin typeface="Calibri" pitchFamily="34" charset="0"/>
          <a:ea typeface="ＭＳ Ｐゴシック" charset="-128"/>
        </a:defRPr>
      </a:lvl5pPr>
      <a:lvl6pPr marL="502367" algn="ctr" rtl="0" fontAlgn="base">
        <a:spcBef>
          <a:spcPct val="0"/>
        </a:spcBef>
        <a:spcAft>
          <a:spcPct val="0"/>
        </a:spcAft>
        <a:defRPr kumimoji="1" sz="4800">
          <a:solidFill>
            <a:schemeClr val="tx1"/>
          </a:solidFill>
          <a:latin typeface="Calibri" pitchFamily="34" charset="0"/>
          <a:ea typeface="ＭＳ Ｐゴシック" charset="-128"/>
        </a:defRPr>
      </a:lvl6pPr>
      <a:lvl7pPr marL="1004737" algn="ctr" rtl="0" fontAlgn="base">
        <a:spcBef>
          <a:spcPct val="0"/>
        </a:spcBef>
        <a:spcAft>
          <a:spcPct val="0"/>
        </a:spcAft>
        <a:defRPr kumimoji="1" sz="4800">
          <a:solidFill>
            <a:schemeClr val="tx1"/>
          </a:solidFill>
          <a:latin typeface="Calibri" pitchFamily="34" charset="0"/>
          <a:ea typeface="ＭＳ Ｐゴシック" charset="-128"/>
        </a:defRPr>
      </a:lvl7pPr>
      <a:lvl8pPr marL="1507102" algn="ctr" rtl="0" fontAlgn="base">
        <a:spcBef>
          <a:spcPct val="0"/>
        </a:spcBef>
        <a:spcAft>
          <a:spcPct val="0"/>
        </a:spcAft>
        <a:defRPr kumimoji="1" sz="4800">
          <a:solidFill>
            <a:schemeClr val="tx1"/>
          </a:solidFill>
          <a:latin typeface="Calibri" pitchFamily="34" charset="0"/>
          <a:ea typeface="ＭＳ Ｐゴシック" charset="-128"/>
        </a:defRPr>
      </a:lvl8pPr>
      <a:lvl9pPr marL="2009469" algn="ctr" rtl="0" fontAlgn="base">
        <a:spcBef>
          <a:spcPct val="0"/>
        </a:spcBef>
        <a:spcAft>
          <a:spcPct val="0"/>
        </a:spcAft>
        <a:defRPr kumimoji="1" sz="4800">
          <a:solidFill>
            <a:schemeClr val="tx1"/>
          </a:solidFill>
          <a:latin typeface="Calibri" pitchFamily="34" charset="0"/>
          <a:ea typeface="ＭＳ Ｐゴシック" charset="-128"/>
        </a:defRPr>
      </a:lvl9pPr>
    </p:titleStyle>
    <p:bodyStyle>
      <a:lvl1pPr marL="376776" indent="-376776" algn="l" rtl="0" eaLnBrk="0" fontAlgn="base" hangingPunct="0">
        <a:spcBef>
          <a:spcPct val="20000"/>
        </a:spcBef>
        <a:spcAft>
          <a:spcPct val="0"/>
        </a:spcAft>
        <a:buFont typeface="Arial" charset="0"/>
        <a:buChar char="•"/>
        <a:defRPr kumimoji="1" sz="3500" kern="1200">
          <a:solidFill>
            <a:schemeClr val="tx1"/>
          </a:solidFill>
          <a:latin typeface="+mn-lt"/>
          <a:ea typeface="+mn-ea"/>
          <a:cs typeface="+mn-cs"/>
        </a:defRPr>
      </a:lvl1pPr>
      <a:lvl2pPr marL="816347" indent="-313977" algn="l" rtl="0" eaLnBrk="0" fontAlgn="base" hangingPunct="0">
        <a:spcBef>
          <a:spcPct val="20000"/>
        </a:spcBef>
        <a:spcAft>
          <a:spcPct val="0"/>
        </a:spcAft>
        <a:buFont typeface="Arial" charset="0"/>
        <a:buChar char="–"/>
        <a:defRPr kumimoji="1" sz="3100" kern="1200">
          <a:solidFill>
            <a:schemeClr val="tx1"/>
          </a:solidFill>
          <a:latin typeface="+mn-lt"/>
          <a:ea typeface="+mn-ea"/>
          <a:cs typeface="+mn-cs"/>
        </a:defRPr>
      </a:lvl2pPr>
      <a:lvl3pPr marL="1255920" indent="-251183" algn="l" rtl="0" eaLnBrk="0" fontAlgn="base" hangingPunct="0">
        <a:spcBef>
          <a:spcPct val="20000"/>
        </a:spcBef>
        <a:spcAft>
          <a:spcPct val="0"/>
        </a:spcAft>
        <a:buFont typeface="Arial" charset="0"/>
        <a:buChar char="•"/>
        <a:defRPr kumimoji="1" sz="2600" kern="1200">
          <a:solidFill>
            <a:schemeClr val="tx1"/>
          </a:solidFill>
          <a:latin typeface="+mn-lt"/>
          <a:ea typeface="+mn-ea"/>
          <a:cs typeface="+mn-cs"/>
        </a:defRPr>
      </a:lvl3pPr>
      <a:lvl4pPr marL="1758284" indent="-251183" algn="l" rtl="0" eaLnBrk="0" fontAlgn="base" hangingPunct="0">
        <a:spcBef>
          <a:spcPct val="20000"/>
        </a:spcBef>
        <a:spcAft>
          <a:spcPct val="0"/>
        </a:spcAft>
        <a:buFont typeface="Arial" charset="0"/>
        <a:buChar char="–"/>
        <a:defRPr kumimoji="1" sz="2200" kern="1200">
          <a:solidFill>
            <a:schemeClr val="tx1"/>
          </a:solidFill>
          <a:latin typeface="+mn-lt"/>
          <a:ea typeface="+mn-ea"/>
          <a:cs typeface="+mn-cs"/>
        </a:defRPr>
      </a:lvl4pPr>
      <a:lvl5pPr marL="2260651" indent="-251183" algn="l" rtl="0" eaLnBrk="0" fontAlgn="base" hangingPunct="0">
        <a:spcBef>
          <a:spcPct val="20000"/>
        </a:spcBef>
        <a:spcAft>
          <a:spcPct val="0"/>
        </a:spcAft>
        <a:buFont typeface="Arial" charset="0"/>
        <a:buChar char="»"/>
        <a:defRPr kumimoji="1" sz="2200" kern="1200">
          <a:solidFill>
            <a:schemeClr val="tx1"/>
          </a:solidFill>
          <a:latin typeface="+mn-lt"/>
          <a:ea typeface="+mn-ea"/>
          <a:cs typeface="+mn-cs"/>
        </a:defRPr>
      </a:lvl5pPr>
      <a:lvl6pPr marL="2763022" indent="-251183" algn="l" defTabSz="1004737" rtl="0" eaLnBrk="1" latinLnBrk="0" hangingPunct="1">
        <a:spcBef>
          <a:spcPct val="20000"/>
        </a:spcBef>
        <a:buFont typeface="Arial" pitchFamily="34" charset="0"/>
        <a:buChar char="•"/>
        <a:defRPr kumimoji="1" sz="2200" kern="1200">
          <a:solidFill>
            <a:schemeClr val="tx1"/>
          </a:solidFill>
          <a:latin typeface="+mn-lt"/>
          <a:ea typeface="+mn-ea"/>
          <a:cs typeface="+mn-cs"/>
        </a:defRPr>
      </a:lvl6pPr>
      <a:lvl7pPr marL="3265386" indent="-251183" algn="l" defTabSz="1004737" rtl="0" eaLnBrk="1" latinLnBrk="0" hangingPunct="1">
        <a:spcBef>
          <a:spcPct val="20000"/>
        </a:spcBef>
        <a:buFont typeface="Arial" pitchFamily="34" charset="0"/>
        <a:buChar char="•"/>
        <a:defRPr kumimoji="1" sz="2200" kern="1200">
          <a:solidFill>
            <a:schemeClr val="tx1"/>
          </a:solidFill>
          <a:latin typeface="+mn-lt"/>
          <a:ea typeface="+mn-ea"/>
          <a:cs typeface="+mn-cs"/>
        </a:defRPr>
      </a:lvl7pPr>
      <a:lvl8pPr marL="3767753" indent="-251183" algn="l" defTabSz="1004737" rtl="0" eaLnBrk="1" latinLnBrk="0" hangingPunct="1">
        <a:spcBef>
          <a:spcPct val="20000"/>
        </a:spcBef>
        <a:buFont typeface="Arial" pitchFamily="34" charset="0"/>
        <a:buChar char="•"/>
        <a:defRPr kumimoji="1" sz="2200" kern="1200">
          <a:solidFill>
            <a:schemeClr val="tx1"/>
          </a:solidFill>
          <a:latin typeface="+mn-lt"/>
          <a:ea typeface="+mn-ea"/>
          <a:cs typeface="+mn-cs"/>
        </a:defRPr>
      </a:lvl8pPr>
      <a:lvl9pPr marL="4270118" indent="-251183" algn="l" defTabSz="1004737" rtl="0" eaLnBrk="1" latinLnBrk="0" hangingPunct="1">
        <a:spcBef>
          <a:spcPct val="20000"/>
        </a:spcBef>
        <a:buFont typeface="Arial" pitchFamily="34" charset="0"/>
        <a:buChar char="•"/>
        <a:defRPr kumimoji="1" sz="2200" kern="1200">
          <a:solidFill>
            <a:schemeClr val="tx1"/>
          </a:solidFill>
          <a:latin typeface="+mn-lt"/>
          <a:ea typeface="+mn-ea"/>
          <a:cs typeface="+mn-cs"/>
        </a:defRPr>
      </a:lvl9pPr>
    </p:bodyStyle>
    <p:otherStyle>
      <a:defPPr>
        <a:defRPr lang="ja-JP"/>
      </a:defPPr>
      <a:lvl1pPr marL="0" algn="l" defTabSz="1004737" rtl="0" eaLnBrk="1" latinLnBrk="0" hangingPunct="1">
        <a:defRPr kumimoji="1" sz="2000" kern="1200">
          <a:solidFill>
            <a:schemeClr val="tx1"/>
          </a:solidFill>
          <a:latin typeface="+mn-lt"/>
          <a:ea typeface="+mn-ea"/>
          <a:cs typeface="+mn-cs"/>
        </a:defRPr>
      </a:lvl1pPr>
      <a:lvl2pPr marL="502367" algn="l" defTabSz="1004737" rtl="0" eaLnBrk="1" latinLnBrk="0" hangingPunct="1">
        <a:defRPr kumimoji="1" sz="2000" kern="1200">
          <a:solidFill>
            <a:schemeClr val="tx1"/>
          </a:solidFill>
          <a:latin typeface="+mn-lt"/>
          <a:ea typeface="+mn-ea"/>
          <a:cs typeface="+mn-cs"/>
        </a:defRPr>
      </a:lvl2pPr>
      <a:lvl3pPr marL="1004737" algn="l" defTabSz="1004737" rtl="0" eaLnBrk="1" latinLnBrk="0" hangingPunct="1">
        <a:defRPr kumimoji="1" sz="2000" kern="1200">
          <a:solidFill>
            <a:schemeClr val="tx1"/>
          </a:solidFill>
          <a:latin typeface="+mn-lt"/>
          <a:ea typeface="+mn-ea"/>
          <a:cs typeface="+mn-cs"/>
        </a:defRPr>
      </a:lvl3pPr>
      <a:lvl4pPr marL="1507102" algn="l" defTabSz="1004737" rtl="0" eaLnBrk="1" latinLnBrk="0" hangingPunct="1">
        <a:defRPr kumimoji="1" sz="2000" kern="1200">
          <a:solidFill>
            <a:schemeClr val="tx1"/>
          </a:solidFill>
          <a:latin typeface="+mn-lt"/>
          <a:ea typeface="+mn-ea"/>
          <a:cs typeface="+mn-cs"/>
        </a:defRPr>
      </a:lvl4pPr>
      <a:lvl5pPr marL="2009469" algn="l" defTabSz="1004737" rtl="0" eaLnBrk="1" latinLnBrk="0" hangingPunct="1">
        <a:defRPr kumimoji="1" sz="2000" kern="1200">
          <a:solidFill>
            <a:schemeClr val="tx1"/>
          </a:solidFill>
          <a:latin typeface="+mn-lt"/>
          <a:ea typeface="+mn-ea"/>
          <a:cs typeface="+mn-cs"/>
        </a:defRPr>
      </a:lvl5pPr>
      <a:lvl6pPr marL="2511832" algn="l" defTabSz="1004737" rtl="0" eaLnBrk="1" latinLnBrk="0" hangingPunct="1">
        <a:defRPr kumimoji="1" sz="2000" kern="1200">
          <a:solidFill>
            <a:schemeClr val="tx1"/>
          </a:solidFill>
          <a:latin typeface="+mn-lt"/>
          <a:ea typeface="+mn-ea"/>
          <a:cs typeface="+mn-cs"/>
        </a:defRPr>
      </a:lvl6pPr>
      <a:lvl7pPr marL="3014204" algn="l" defTabSz="1004737" rtl="0" eaLnBrk="1" latinLnBrk="0" hangingPunct="1">
        <a:defRPr kumimoji="1" sz="2000" kern="1200">
          <a:solidFill>
            <a:schemeClr val="tx1"/>
          </a:solidFill>
          <a:latin typeface="+mn-lt"/>
          <a:ea typeface="+mn-ea"/>
          <a:cs typeface="+mn-cs"/>
        </a:defRPr>
      </a:lvl7pPr>
      <a:lvl8pPr marL="3516568" algn="l" defTabSz="1004737" rtl="0" eaLnBrk="1" latinLnBrk="0" hangingPunct="1">
        <a:defRPr kumimoji="1" sz="2000" kern="1200">
          <a:solidFill>
            <a:schemeClr val="tx1"/>
          </a:solidFill>
          <a:latin typeface="+mn-lt"/>
          <a:ea typeface="+mn-ea"/>
          <a:cs typeface="+mn-cs"/>
        </a:defRPr>
      </a:lvl8pPr>
      <a:lvl9pPr marL="4018935" algn="l" defTabSz="1004737" rtl="0" eaLnBrk="1" latinLnBrk="0" hangingPunct="1">
        <a:defRPr kumimoji="1" sz="20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サブタイトル 1"/>
          <p:cNvSpPr>
            <a:spLocks noGrp="1"/>
          </p:cNvSpPr>
          <p:nvPr>
            <p:ph type="subTitle" idx="1"/>
          </p:nvPr>
        </p:nvSpPr>
        <p:spPr>
          <a:xfrm>
            <a:off x="6357257" y="3135105"/>
            <a:ext cx="3364596" cy="2628900"/>
          </a:xfrm>
        </p:spPr>
        <p:txBody>
          <a:bodyPr>
            <a:normAutofit fontScale="92500"/>
          </a:bodyPr>
          <a:lstStyle/>
          <a:p>
            <a:pPr algn="ctr"/>
            <a:r>
              <a:rPr lang="en-US" altLang="ja-JP" sz="2800" dirty="0" smtClean="0">
                <a:solidFill>
                  <a:schemeClr val="tx1"/>
                </a:solidFill>
              </a:rPr>
              <a:t>ECFA LCWS</a:t>
            </a:r>
          </a:p>
          <a:p>
            <a:pPr algn="ctr"/>
            <a:r>
              <a:rPr lang="en-US" altLang="ja-JP" sz="2800" dirty="0" smtClean="0">
                <a:solidFill>
                  <a:schemeClr val="tx1"/>
                </a:solidFill>
              </a:rPr>
              <a:t>26 May 2013  </a:t>
            </a:r>
          </a:p>
          <a:p>
            <a:pPr algn="ctr"/>
            <a:r>
              <a:rPr lang="en-US" altLang="ja-JP" sz="2800" dirty="0" smtClean="0">
                <a:solidFill>
                  <a:schemeClr val="tx1"/>
                </a:solidFill>
              </a:rPr>
              <a:t>DESY </a:t>
            </a:r>
            <a:endParaRPr lang="en-US" altLang="ja-JP" sz="2800" dirty="0">
              <a:solidFill>
                <a:schemeClr val="tx1"/>
              </a:solidFill>
            </a:endParaRPr>
          </a:p>
          <a:p>
            <a:pPr algn="ctr"/>
            <a:endParaRPr lang="en-US" altLang="ja-JP" sz="2800" dirty="0">
              <a:solidFill>
                <a:schemeClr val="tx1"/>
              </a:solidFill>
            </a:endParaRPr>
          </a:p>
          <a:p>
            <a:pPr algn="ctr"/>
            <a:r>
              <a:rPr lang="en-US" altLang="ja-JP" sz="2400" dirty="0" smtClean="0">
                <a:solidFill>
                  <a:schemeClr val="tx1"/>
                </a:solidFill>
              </a:rPr>
              <a:t> </a:t>
            </a:r>
            <a:r>
              <a:rPr lang="en-US" altLang="ja-JP" sz="2400" dirty="0">
                <a:solidFill>
                  <a:schemeClr val="tx1"/>
                </a:solidFill>
              </a:rPr>
              <a:t>Sachio </a:t>
            </a:r>
            <a:r>
              <a:rPr lang="en-US" altLang="ja-JP" sz="2400" dirty="0" err="1">
                <a:solidFill>
                  <a:schemeClr val="tx1"/>
                </a:solidFill>
              </a:rPr>
              <a:t>Komamiya</a:t>
            </a:r>
            <a:r>
              <a:rPr lang="en-US" altLang="ja-JP" sz="2400" dirty="0">
                <a:solidFill>
                  <a:schemeClr val="tx1"/>
                </a:solidFill>
              </a:rPr>
              <a:t>   </a:t>
            </a:r>
            <a:endParaRPr lang="en-US" altLang="ja-JP" sz="2400" dirty="0" smtClean="0">
              <a:solidFill>
                <a:schemeClr val="tx1"/>
              </a:solidFill>
            </a:endParaRPr>
          </a:p>
          <a:p>
            <a:pPr algn="ctr"/>
            <a:r>
              <a:rPr lang="en-US" altLang="ja-JP" sz="2400" dirty="0" smtClean="0">
                <a:solidFill>
                  <a:schemeClr val="tx1"/>
                </a:solidFill>
              </a:rPr>
              <a:t>The </a:t>
            </a:r>
            <a:r>
              <a:rPr lang="en-US" altLang="ja-JP" sz="2400" dirty="0">
                <a:solidFill>
                  <a:schemeClr val="tx1"/>
                </a:solidFill>
              </a:rPr>
              <a:t>University of Tokyo </a:t>
            </a:r>
          </a:p>
          <a:p>
            <a:pPr algn="ctr"/>
            <a:endParaRPr kumimoji="1" lang="ja-JP" altLang="en-US" dirty="0"/>
          </a:p>
        </p:txBody>
      </p:sp>
      <p:sp>
        <p:nvSpPr>
          <p:cNvPr id="3" name="スライド番号プレースホルダー 2"/>
          <p:cNvSpPr>
            <a:spLocks noGrp="1"/>
          </p:cNvSpPr>
          <p:nvPr>
            <p:ph type="sldNum" sz="quarter" idx="4"/>
          </p:nvPr>
        </p:nvSpPr>
        <p:spPr/>
        <p:txBody>
          <a:bodyPr/>
          <a:lstStyle/>
          <a:p>
            <a:fld id="{CADE5BF1-A944-B54A-9898-A27DB1807F1E}" type="slidenum">
              <a:rPr lang="en-US" smtClean="0"/>
              <a:pPr/>
              <a:t>1</a:t>
            </a:fld>
            <a:endParaRPr lang="en-US" dirty="0"/>
          </a:p>
        </p:txBody>
      </p:sp>
      <p:sp>
        <p:nvSpPr>
          <p:cNvPr id="4" name="日付プレースホルダー 3"/>
          <p:cNvSpPr>
            <a:spLocks noGrp="1"/>
          </p:cNvSpPr>
          <p:nvPr>
            <p:ph type="dt" sz="half" idx="2"/>
          </p:nvPr>
        </p:nvSpPr>
        <p:spPr>
          <a:xfrm>
            <a:off x="4049486" y="6991985"/>
            <a:ext cx="2838994" cy="401638"/>
          </a:xfrm>
        </p:spPr>
        <p:txBody>
          <a:bodyPr/>
          <a:lstStyle/>
          <a:p>
            <a:r>
              <a:rPr lang="en-US" dirty="0" smtClean="0"/>
              <a:t>26 May 2013</a:t>
            </a:r>
            <a:r>
              <a:rPr lang="ja-JP" altLang="en-US" dirty="0" smtClean="0"/>
              <a:t>　　　</a:t>
            </a:r>
            <a:r>
              <a:rPr lang="en-US" altLang="ja-JP" dirty="0" smtClean="0"/>
              <a:t>DESY Hamburg</a:t>
            </a:r>
            <a:endParaRPr lang="en-US" dirty="0"/>
          </a:p>
        </p:txBody>
      </p:sp>
      <p:sp>
        <p:nvSpPr>
          <p:cNvPr id="6" name="テキスト ボックス 24"/>
          <p:cNvSpPr txBox="1">
            <a:spLocks noChangeArrowheads="1"/>
          </p:cNvSpPr>
          <p:nvPr/>
        </p:nvSpPr>
        <p:spPr bwMode="auto">
          <a:xfrm>
            <a:off x="-40163" y="753976"/>
            <a:ext cx="10098564" cy="1455565"/>
          </a:xfrm>
          <a:prstGeom prst="rect">
            <a:avLst/>
          </a:prstGeom>
          <a:solidFill>
            <a:srgbClr val="00B0F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00362" tIns="50184" rIns="100362" bIns="50184">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algn="ctr"/>
            <a:r>
              <a:rPr lang="en-US" altLang="ja-JP" sz="4400" dirty="0">
                <a:solidFill>
                  <a:srgbClr val="FFFF00"/>
                </a:solidFill>
              </a:rPr>
              <a:t>Linear Collider </a:t>
            </a:r>
            <a:r>
              <a:rPr lang="en-US" altLang="ja-JP" sz="4400" dirty="0" smtClean="0">
                <a:solidFill>
                  <a:srgbClr val="FFFF00"/>
                </a:solidFill>
              </a:rPr>
              <a:t>Board</a:t>
            </a:r>
          </a:p>
          <a:p>
            <a:pPr algn="ctr"/>
            <a:r>
              <a:rPr lang="en-US" altLang="ja-JP" sz="4400" dirty="0" smtClean="0">
                <a:solidFill>
                  <a:srgbClr val="FFFF00"/>
                </a:solidFill>
              </a:rPr>
              <a:t> </a:t>
            </a:r>
            <a:r>
              <a:rPr lang="en-US" altLang="ja-JP" sz="4400" dirty="0">
                <a:solidFill>
                  <a:srgbClr val="FFFF00"/>
                </a:solidFill>
              </a:rPr>
              <a:t>(LCB</a:t>
            </a:r>
            <a:r>
              <a:rPr lang="en-US" altLang="ja-JP" sz="4400" dirty="0" smtClean="0">
                <a:solidFill>
                  <a:srgbClr val="FFFF00"/>
                </a:solidFill>
              </a:rPr>
              <a:t>) Report</a:t>
            </a:r>
            <a:endParaRPr lang="en-US" altLang="ja-JP" sz="4400" dirty="0">
              <a:solidFill>
                <a:srgbClr val="FFFF00"/>
              </a:solidFill>
            </a:endParaRPr>
          </a:p>
        </p:txBody>
      </p:sp>
      <p:pic>
        <p:nvPicPr>
          <p:cNvPr id="7" name="Picture 2" descr="C:\Users\Komamiya\Desktop\.jpegドラクロワ.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8973" y="2264603"/>
            <a:ext cx="5704150" cy="45135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7260162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pPr>
              <a:defRPr/>
            </a:pPr>
            <a:fld id="{5C462806-322B-4459-B476-0B0B844DEF7D}" type="slidenum">
              <a:rPr lang="ja-JP" altLang="en-US" smtClean="0">
                <a:solidFill>
                  <a:prstClr val="black">
                    <a:tint val="75000"/>
                  </a:prstClr>
                </a:solidFill>
              </a:rPr>
              <a:pPr>
                <a:defRPr/>
              </a:pPr>
              <a:t>10</a:t>
            </a:fld>
            <a:endParaRPr lang="ja-JP" altLang="en-US">
              <a:solidFill>
                <a:prstClr val="black">
                  <a:tint val="75000"/>
                </a:prstClr>
              </a:solidFill>
            </a:endParaRPr>
          </a:p>
        </p:txBody>
      </p:sp>
      <p:sp>
        <p:nvSpPr>
          <p:cNvPr id="3" name="正方形/長方形 2"/>
          <p:cNvSpPr/>
          <p:nvPr/>
        </p:nvSpPr>
        <p:spPr>
          <a:xfrm>
            <a:off x="236483" y="14088"/>
            <a:ext cx="9318997" cy="7478970"/>
          </a:xfrm>
          <a:prstGeom prst="rect">
            <a:avLst/>
          </a:prstGeom>
        </p:spPr>
        <p:txBody>
          <a:bodyPr wrap="square">
            <a:spAutoFit/>
          </a:bodyPr>
          <a:lstStyle/>
          <a:p>
            <a:r>
              <a:rPr lang="en-US" altLang="ja-JP" sz="3600" dirty="0"/>
              <a:t>Draft Charge for Linear Collider Board (LCB</a:t>
            </a:r>
            <a:r>
              <a:rPr lang="en-US" altLang="ja-JP" sz="3600" dirty="0" smtClean="0"/>
              <a:t>)</a:t>
            </a:r>
          </a:p>
          <a:p>
            <a:r>
              <a:rPr lang="en-US" altLang="ja-JP" sz="3600" dirty="0" smtClean="0"/>
              <a:t>  </a:t>
            </a:r>
          </a:p>
          <a:p>
            <a:r>
              <a:rPr lang="en-US" altLang="ja-JP" sz="3600" dirty="0"/>
              <a:t> </a:t>
            </a:r>
            <a:r>
              <a:rPr lang="en-US" altLang="ja-JP" sz="3600" dirty="0" smtClean="0"/>
              <a:t>       Program </a:t>
            </a:r>
            <a:r>
              <a:rPr lang="en-US" altLang="ja-JP" sz="3600" dirty="0"/>
              <a:t>Advisory Committee (PAC</a:t>
            </a:r>
            <a:r>
              <a:rPr lang="en-US" altLang="ja-JP" sz="3600" dirty="0" smtClean="0"/>
              <a:t>)</a:t>
            </a:r>
          </a:p>
          <a:p>
            <a:r>
              <a:rPr lang="en-US" altLang="ja-JP" sz="3600" dirty="0"/>
              <a:t> </a:t>
            </a:r>
            <a:r>
              <a:rPr lang="en-US" altLang="ja-JP" sz="3600" dirty="0" smtClean="0"/>
              <a:t>  </a:t>
            </a:r>
            <a:endParaRPr lang="ja-JP" altLang="ja-JP" sz="3600" dirty="0"/>
          </a:p>
          <a:p>
            <a:r>
              <a:rPr lang="en-US" altLang="ja-JP" sz="2400" dirty="0">
                <a:solidFill>
                  <a:srgbClr val="FF0000"/>
                </a:solidFill>
              </a:rPr>
              <a:t>The LCB is responsible for the oversight of the Linear Collider activities and of the LC experimental program. </a:t>
            </a:r>
            <a:r>
              <a:rPr lang="en-US" altLang="ja-JP" sz="2400" dirty="0"/>
              <a:t>PAC will assist LCB in this function and report to the LCB. The PAC advises the LCB in all technical aspects of the Linear Collider. Technical as well as project progress will be assessed by the PAC on a regular basis.  PAC will review the LCC accelerator activities and, in addition, the LC detector activities. In its review activity, PAC will examine the overall consistency and realism of the project goals. </a:t>
            </a:r>
            <a:endParaRPr lang="ja-JP" altLang="ja-JP" sz="2400" dirty="0"/>
          </a:p>
          <a:p>
            <a:r>
              <a:rPr lang="en-US" altLang="ja-JP" sz="2400" dirty="0">
                <a:solidFill>
                  <a:srgbClr val="FF0000"/>
                </a:solidFill>
              </a:rPr>
              <a:t>PAC shall comprise about 12 members, appointed by the LCB for terms of two years (can be extended to three years). The rotation should be organized so to allow enough overlap between old and new members. </a:t>
            </a:r>
            <a:r>
              <a:rPr lang="en-US" altLang="ja-JP" sz="2400" dirty="0"/>
              <a:t>The committee will meet two times per year or as requested for typically two days rotating among the regions. The agenda of the meeting will be agreed upon between the LCC director, the chair of the LCB and the PAC chair</a:t>
            </a:r>
            <a:r>
              <a:rPr lang="en-US" altLang="ja-JP" dirty="0"/>
              <a:t>. </a:t>
            </a:r>
            <a:endParaRPr lang="ja-JP" altLang="ja-JP" dirty="0"/>
          </a:p>
        </p:txBody>
      </p:sp>
    </p:spTree>
    <p:extLst>
      <p:ext uri="{BB962C8B-B14F-4D97-AF65-F5344CB8AC3E}">
        <p14:creationId xmlns:p14="http://schemas.microsoft.com/office/powerpoint/2010/main" val="379172766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pPr>
              <a:defRPr/>
            </a:pPr>
            <a:fld id="{5C462806-322B-4459-B476-0B0B844DEF7D}" type="slidenum">
              <a:rPr lang="ja-JP" altLang="en-US" smtClean="0">
                <a:solidFill>
                  <a:prstClr val="black">
                    <a:tint val="75000"/>
                  </a:prstClr>
                </a:solidFill>
              </a:rPr>
              <a:pPr>
                <a:defRPr/>
              </a:pPr>
              <a:t>11</a:t>
            </a:fld>
            <a:endParaRPr lang="ja-JP" altLang="en-US">
              <a:solidFill>
                <a:prstClr val="black">
                  <a:tint val="75000"/>
                </a:prstClr>
              </a:solidFill>
            </a:endParaRPr>
          </a:p>
        </p:txBody>
      </p:sp>
      <p:sp>
        <p:nvSpPr>
          <p:cNvPr id="3" name="正方形/長方形 2"/>
          <p:cNvSpPr/>
          <p:nvPr/>
        </p:nvSpPr>
        <p:spPr>
          <a:xfrm>
            <a:off x="441434" y="740979"/>
            <a:ext cx="9114046" cy="5262979"/>
          </a:xfrm>
          <a:prstGeom prst="rect">
            <a:avLst/>
          </a:prstGeom>
        </p:spPr>
        <p:txBody>
          <a:bodyPr wrap="square">
            <a:spAutoFit/>
          </a:bodyPr>
          <a:lstStyle/>
          <a:p>
            <a:r>
              <a:rPr lang="en-US" altLang="ja-JP" sz="2400" dirty="0"/>
              <a:t>In particular the PAC will assess and / or comment</a:t>
            </a:r>
            <a:r>
              <a:rPr lang="en-US" altLang="ja-JP" sz="2400" dirty="0" smtClean="0"/>
              <a:t>:</a:t>
            </a:r>
          </a:p>
          <a:p>
            <a:endParaRPr lang="ja-JP" altLang="ja-JP" sz="2400" dirty="0"/>
          </a:p>
          <a:p>
            <a:pPr lvl="0"/>
            <a:r>
              <a:rPr lang="ja-JP" altLang="en-US" sz="2400" dirty="0"/>
              <a:t>○</a:t>
            </a:r>
            <a:r>
              <a:rPr lang="en-US" altLang="ja-JP" sz="2400" dirty="0" smtClean="0"/>
              <a:t>The </a:t>
            </a:r>
            <a:r>
              <a:rPr lang="en-US" altLang="ja-JP" sz="2400" dirty="0"/>
              <a:t>overall physics, technical design, cost, and schedule </a:t>
            </a:r>
            <a:endParaRPr lang="ja-JP" altLang="ja-JP" sz="2400" dirty="0"/>
          </a:p>
          <a:p>
            <a:pPr lvl="0"/>
            <a:r>
              <a:rPr lang="ja-JP" altLang="en-US" sz="2400" dirty="0" smtClean="0"/>
              <a:t>○</a:t>
            </a:r>
            <a:r>
              <a:rPr lang="en-US" altLang="ja-JP" sz="2400" dirty="0" smtClean="0"/>
              <a:t>The </a:t>
            </a:r>
            <a:r>
              <a:rPr lang="en-US" altLang="ja-JP" sz="2400" dirty="0"/>
              <a:t>detector progress </a:t>
            </a:r>
            <a:endParaRPr lang="ja-JP" altLang="ja-JP" sz="2400" dirty="0"/>
          </a:p>
          <a:p>
            <a:pPr lvl="0"/>
            <a:r>
              <a:rPr lang="ja-JP" altLang="en-US" sz="2400" dirty="0" smtClean="0"/>
              <a:t>○</a:t>
            </a:r>
            <a:r>
              <a:rPr lang="en-US" altLang="ja-JP" sz="2400" dirty="0" smtClean="0"/>
              <a:t>Civil </a:t>
            </a:r>
            <a:r>
              <a:rPr lang="en-US" altLang="ja-JP" sz="2400" dirty="0"/>
              <a:t>construction and the preparatory activities    </a:t>
            </a:r>
            <a:endParaRPr lang="ja-JP" altLang="ja-JP" sz="2400" dirty="0"/>
          </a:p>
          <a:p>
            <a:pPr lvl="0"/>
            <a:r>
              <a:rPr lang="ja-JP" altLang="en-US" sz="2400" dirty="0" smtClean="0"/>
              <a:t>○</a:t>
            </a:r>
            <a:r>
              <a:rPr lang="en-US" altLang="ja-JP" sz="2400" dirty="0" smtClean="0"/>
              <a:t>The </a:t>
            </a:r>
            <a:r>
              <a:rPr lang="en-US" altLang="ja-JP" sz="2400" dirty="0"/>
              <a:t>financial contributions and management as far as </a:t>
            </a:r>
            <a:r>
              <a:rPr lang="ja-JP" altLang="en-US" sz="2400" dirty="0" smtClean="0"/>
              <a:t>　　</a:t>
            </a:r>
            <a:endParaRPr lang="en-US" altLang="ja-JP" sz="2400" dirty="0" smtClean="0"/>
          </a:p>
          <a:p>
            <a:pPr lvl="0"/>
            <a:r>
              <a:rPr lang="ja-JP" altLang="en-US" sz="2400" dirty="0" smtClean="0"/>
              <a:t>　　</a:t>
            </a:r>
            <a:r>
              <a:rPr lang="en-US" altLang="ja-JP" sz="2400" dirty="0" smtClean="0"/>
              <a:t>accelerator/detector </a:t>
            </a:r>
            <a:r>
              <a:rPr lang="en-US" altLang="ja-JP" sz="2400" dirty="0"/>
              <a:t>design, R&amp;D  and the site preparation activities </a:t>
            </a:r>
            <a:endParaRPr lang="ja-JP" altLang="ja-JP" sz="2400" dirty="0"/>
          </a:p>
          <a:p>
            <a:pPr lvl="0"/>
            <a:r>
              <a:rPr lang="ja-JP" altLang="en-US" sz="2400" dirty="0" smtClean="0"/>
              <a:t>○</a:t>
            </a:r>
            <a:r>
              <a:rPr lang="en-US" altLang="ja-JP" sz="2400" dirty="0" smtClean="0"/>
              <a:t>Schedule</a:t>
            </a:r>
          </a:p>
          <a:p>
            <a:pPr lvl="0"/>
            <a:endParaRPr lang="ja-JP" altLang="ja-JP" sz="2400" dirty="0"/>
          </a:p>
          <a:p>
            <a:r>
              <a:rPr lang="en-US" altLang="ja-JP" sz="2400" dirty="0"/>
              <a:t>Chair:    from the accelerator community with experience in international projects and construction of large scale science </a:t>
            </a:r>
            <a:r>
              <a:rPr lang="en-US" altLang="ja-JP" sz="2400" dirty="0" smtClean="0"/>
              <a:t>facilities </a:t>
            </a:r>
            <a:endParaRPr lang="ja-JP" altLang="ja-JP" sz="2400" dirty="0"/>
          </a:p>
          <a:p>
            <a:r>
              <a:rPr lang="en-US" altLang="ja-JP" sz="2400" dirty="0"/>
              <a:t>Deputy: from the experimental or theoretical physics community with experience in international projects and construction of large scale science facilities</a:t>
            </a:r>
            <a:endParaRPr lang="ja-JP" altLang="ja-JP" sz="2400" dirty="0"/>
          </a:p>
        </p:txBody>
      </p:sp>
    </p:spTree>
    <p:extLst>
      <p:ext uri="{BB962C8B-B14F-4D97-AF65-F5344CB8AC3E}">
        <p14:creationId xmlns:p14="http://schemas.microsoft.com/office/powerpoint/2010/main" val="73219179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pPr>
              <a:defRPr/>
            </a:pPr>
            <a:fld id="{1BF6641F-46A0-4765-BFEF-0D907F68A2A1}" type="slidenum">
              <a:rPr lang="ja-JP" altLang="en-US" smtClean="0">
                <a:solidFill>
                  <a:prstClr val="black">
                    <a:tint val="75000"/>
                  </a:prstClr>
                </a:solidFill>
              </a:rPr>
              <a:pPr>
                <a:defRPr/>
              </a:pPr>
              <a:t>12</a:t>
            </a:fld>
            <a:endParaRPr lang="ja-JP" altLang="en-US">
              <a:solidFill>
                <a:prstClr val="black">
                  <a:tint val="75000"/>
                </a:prstClr>
              </a:solidFill>
            </a:endParaRPr>
          </a:p>
        </p:txBody>
      </p:sp>
      <p:sp>
        <p:nvSpPr>
          <p:cNvPr id="11267" name="テキスト ボックス 2"/>
          <p:cNvSpPr txBox="1">
            <a:spLocks noChangeArrowheads="1"/>
          </p:cNvSpPr>
          <p:nvPr/>
        </p:nvSpPr>
        <p:spPr bwMode="auto">
          <a:xfrm>
            <a:off x="0" y="51280"/>
            <a:ext cx="10058399" cy="717000"/>
          </a:xfrm>
          <a:prstGeom prst="rect">
            <a:avLst/>
          </a:prstGeom>
          <a:solidFill>
            <a:srgbClr val="00B0F0"/>
          </a:solidFill>
          <a:ln>
            <a:solidFill>
              <a:srgbClr val="FFFF00"/>
            </a:solidFill>
          </a:ln>
        </p:spPr>
        <p:txBody>
          <a:bodyPr wrap="square" lIns="100461" tIns="50233" rIns="100461" bIns="50233">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defTabSz="1005239" eaLnBrk="1" fontAlgn="base" hangingPunct="1">
              <a:spcBef>
                <a:spcPct val="0"/>
              </a:spcBef>
              <a:spcAft>
                <a:spcPct val="0"/>
              </a:spcAft>
            </a:pPr>
            <a:r>
              <a:rPr lang="en-US" altLang="ja-JP" sz="4000" b="1" dirty="0">
                <a:solidFill>
                  <a:srgbClr val="FFFF00"/>
                </a:solidFill>
              </a:rPr>
              <a:t>Organizational</a:t>
            </a:r>
            <a:r>
              <a:rPr lang="ja-JP" altLang="en-US" sz="4000" b="1" dirty="0">
                <a:solidFill>
                  <a:srgbClr val="FFFF00"/>
                </a:solidFill>
              </a:rPr>
              <a:t> </a:t>
            </a:r>
            <a:r>
              <a:rPr lang="en-US" altLang="ja-JP" sz="4000" b="1" dirty="0">
                <a:solidFill>
                  <a:srgbClr val="FFFF00"/>
                </a:solidFill>
              </a:rPr>
              <a:t>issues for the ILC project</a:t>
            </a:r>
          </a:p>
        </p:txBody>
      </p:sp>
      <p:sp>
        <p:nvSpPr>
          <p:cNvPr id="11268" name="テキスト ボックス 3"/>
          <p:cNvSpPr txBox="1">
            <a:spLocks noChangeArrowheads="1"/>
          </p:cNvSpPr>
          <p:nvPr/>
        </p:nvSpPr>
        <p:spPr bwMode="auto">
          <a:xfrm>
            <a:off x="0" y="885238"/>
            <a:ext cx="10058400" cy="61338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0461" tIns="50233" rIns="100461" bIns="50233">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defTabSz="1005239" eaLnBrk="1" fontAlgn="base" hangingPunct="1">
              <a:spcBef>
                <a:spcPct val="0"/>
              </a:spcBef>
              <a:spcAft>
                <a:spcPct val="0"/>
              </a:spcAft>
            </a:pPr>
            <a:endParaRPr lang="en-US" altLang="ja-JP" sz="2800" b="1" dirty="0"/>
          </a:p>
          <a:p>
            <a:pPr defTabSz="1005239" eaLnBrk="1" fontAlgn="base" hangingPunct="1">
              <a:spcBef>
                <a:spcPct val="0"/>
              </a:spcBef>
              <a:spcAft>
                <a:spcPct val="0"/>
              </a:spcAft>
            </a:pPr>
            <a:r>
              <a:rPr lang="en-US" altLang="ja-JP" sz="2800" b="1" dirty="0" smtClean="0"/>
              <a:t>Set up an ad-hoc committee to study and to decide this issue. </a:t>
            </a:r>
          </a:p>
          <a:p>
            <a:pPr defTabSz="1005239" eaLnBrk="1" fontAlgn="base" hangingPunct="1">
              <a:spcBef>
                <a:spcPct val="0"/>
              </a:spcBef>
              <a:spcAft>
                <a:spcPct val="0"/>
              </a:spcAft>
            </a:pPr>
            <a:endParaRPr lang="en-US" altLang="ja-JP" sz="2800" b="1" dirty="0" smtClean="0"/>
          </a:p>
          <a:p>
            <a:pPr defTabSz="1005239" eaLnBrk="1" fontAlgn="base" hangingPunct="1">
              <a:spcBef>
                <a:spcPct val="0"/>
              </a:spcBef>
              <a:spcAft>
                <a:spcPct val="0"/>
              </a:spcAft>
            </a:pPr>
            <a:r>
              <a:rPr lang="en-US" altLang="ja-JP" sz="2800" b="1" dirty="0" smtClean="0"/>
              <a:t>Members: </a:t>
            </a:r>
          </a:p>
          <a:p>
            <a:pPr defTabSz="1005239" eaLnBrk="1" fontAlgn="base" hangingPunct="1">
              <a:spcBef>
                <a:spcPct val="0"/>
              </a:spcBef>
              <a:spcAft>
                <a:spcPct val="0"/>
              </a:spcAft>
            </a:pPr>
            <a:r>
              <a:rPr lang="en-US" altLang="ja-JP" sz="2800" b="1" dirty="0" smtClean="0"/>
              <a:t>Experienced  scientists such as former or current lab directors , or project management experts </a:t>
            </a:r>
          </a:p>
          <a:p>
            <a:pPr defTabSz="1005239" eaLnBrk="1" fontAlgn="base" hangingPunct="1">
              <a:spcBef>
                <a:spcPct val="0"/>
              </a:spcBef>
              <a:spcAft>
                <a:spcPct val="0"/>
              </a:spcAft>
            </a:pPr>
            <a:endParaRPr lang="en-US" altLang="ja-JP" sz="2800" b="1" dirty="0" smtClean="0"/>
          </a:p>
          <a:p>
            <a:pPr defTabSz="1005239" eaLnBrk="1" fontAlgn="base" hangingPunct="1">
              <a:spcBef>
                <a:spcPct val="0"/>
              </a:spcBef>
              <a:spcAft>
                <a:spcPct val="0"/>
              </a:spcAft>
            </a:pPr>
            <a:r>
              <a:rPr lang="en-US" altLang="ja-JP" sz="2800" b="1" dirty="0" smtClean="0"/>
              <a:t>We have to prepare for the international negotiations of the ILC project, after the site decision,  and an action of the expected host country.  </a:t>
            </a:r>
          </a:p>
          <a:p>
            <a:pPr defTabSz="1005239" eaLnBrk="1" fontAlgn="base" hangingPunct="1">
              <a:spcBef>
                <a:spcPct val="0"/>
              </a:spcBef>
              <a:spcAft>
                <a:spcPct val="0"/>
              </a:spcAft>
            </a:pPr>
            <a:endParaRPr lang="en-US" altLang="ja-JP" sz="2800" b="1" dirty="0"/>
          </a:p>
          <a:p>
            <a:pPr defTabSz="1005239" eaLnBrk="1" fontAlgn="base" hangingPunct="1">
              <a:spcBef>
                <a:spcPct val="0"/>
              </a:spcBef>
              <a:spcAft>
                <a:spcPct val="0"/>
              </a:spcAft>
            </a:pPr>
            <a:endParaRPr lang="en-US" altLang="ja-JP" sz="2800" b="1" dirty="0"/>
          </a:p>
          <a:p>
            <a:pPr defTabSz="1005239" eaLnBrk="1" fontAlgn="base" hangingPunct="1">
              <a:spcBef>
                <a:spcPct val="0"/>
              </a:spcBef>
              <a:spcAft>
                <a:spcPct val="0"/>
              </a:spcAft>
            </a:pPr>
            <a:r>
              <a:rPr lang="en-US" altLang="ja-JP" sz="2800" b="1" dirty="0" smtClean="0"/>
              <a:t>    </a:t>
            </a:r>
            <a:endParaRPr lang="ja-JP" altLang="en-US" sz="2800" b="1" dirty="0"/>
          </a:p>
        </p:txBody>
      </p:sp>
    </p:spTree>
    <p:extLst>
      <p:ext uri="{BB962C8B-B14F-4D97-AF65-F5344CB8AC3E}">
        <p14:creationId xmlns:p14="http://schemas.microsoft.com/office/powerpoint/2010/main" val="235442132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p:cNvSpPr>
            <a:spLocks noGrp="1"/>
          </p:cNvSpPr>
          <p:nvPr>
            <p:ph idx="1"/>
          </p:nvPr>
        </p:nvSpPr>
        <p:spPr>
          <a:xfrm>
            <a:off x="241323" y="1605645"/>
            <a:ext cx="9588477" cy="5158010"/>
          </a:xfrm>
        </p:spPr>
        <p:txBody>
          <a:bodyPr>
            <a:normAutofit fontScale="85000" lnSpcReduction="10000"/>
          </a:bodyPr>
          <a:lstStyle/>
          <a:p>
            <a:r>
              <a:rPr kumimoji="1" lang="en-US" altLang="ja-JP" dirty="0" smtClean="0"/>
              <a:t>At the Vancouver ICFA meeting on Feb. 21</a:t>
            </a:r>
            <a:r>
              <a:rPr kumimoji="1" lang="en-US" altLang="ja-JP" baseline="30000" dirty="0" smtClean="0"/>
              <a:t>st</a:t>
            </a:r>
            <a:r>
              <a:rPr kumimoji="1" lang="en-US" altLang="ja-JP" dirty="0" smtClean="0"/>
              <a:t>  </a:t>
            </a:r>
          </a:p>
          <a:p>
            <a:r>
              <a:rPr lang="en-US" altLang="ja-JP" dirty="0" smtClean="0"/>
              <a:t>The LCB is established.  </a:t>
            </a:r>
            <a:r>
              <a:rPr kumimoji="1" lang="en-US" altLang="ja-JP" dirty="0" smtClean="0"/>
              <a:t>The LCC is officially created by LCB.  LCC is lead by Lyn Evans.</a:t>
            </a:r>
          </a:p>
          <a:p>
            <a:r>
              <a:rPr lang="en-US" altLang="ja-JP" dirty="0" smtClean="0"/>
              <a:t>PAC members will be determined in the next LCB meeting to review the continuation of the activities</a:t>
            </a:r>
          </a:p>
          <a:p>
            <a:r>
              <a:rPr lang="en-US" altLang="ja-JP" dirty="0"/>
              <a:t> </a:t>
            </a:r>
            <a:r>
              <a:rPr lang="en-US" altLang="ja-JP" dirty="0" smtClean="0"/>
              <a:t>   of ILC after TDR, </a:t>
            </a:r>
            <a:r>
              <a:rPr lang="en-US" altLang="ja-JP" dirty="0"/>
              <a:t> </a:t>
            </a:r>
            <a:r>
              <a:rPr lang="en-US" altLang="ja-JP" dirty="0" smtClean="0"/>
              <a:t>CLIC after CDR, and </a:t>
            </a:r>
            <a:r>
              <a:rPr lang="en-US" altLang="ja-JP" dirty="0" err="1" smtClean="0"/>
              <a:t>physics+detector</a:t>
            </a:r>
            <a:r>
              <a:rPr lang="en-US" altLang="ja-JP" dirty="0" smtClean="0"/>
              <a:t> activities </a:t>
            </a:r>
          </a:p>
          <a:p>
            <a:r>
              <a:rPr lang="en-US" altLang="ja-JP" dirty="0"/>
              <a:t> </a:t>
            </a:r>
            <a:r>
              <a:rPr lang="en-US" altLang="ja-JP" dirty="0" smtClean="0"/>
              <a:t>  and to review the future milestones.</a:t>
            </a:r>
          </a:p>
          <a:p>
            <a:r>
              <a:rPr kumimoji="1" lang="en-US" altLang="ja-JP" dirty="0" smtClean="0"/>
              <a:t>MOU for LCC will be established in the next LCB meeting.  </a:t>
            </a:r>
          </a:p>
          <a:p>
            <a:r>
              <a:rPr lang="en-US" altLang="ja-JP" dirty="0"/>
              <a:t> </a:t>
            </a:r>
            <a:r>
              <a:rPr lang="en-US" altLang="ja-JP" dirty="0" smtClean="0"/>
              <a:t>  </a:t>
            </a:r>
            <a:r>
              <a:rPr kumimoji="1" lang="en-US" altLang="ja-JP" dirty="0" smtClean="0"/>
              <a:t>( I hope all the major labs in 3 regions will sign the MOU)</a:t>
            </a:r>
          </a:p>
          <a:p>
            <a:r>
              <a:rPr lang="en-US" altLang="ja-JP" dirty="0" smtClean="0"/>
              <a:t>An ad-hoc committee to study and to direct the ILC organizational issues will be discussed at the </a:t>
            </a:r>
            <a:r>
              <a:rPr lang="en-US" altLang="ja-JP" dirty="0" smtClean="0"/>
              <a:t>next </a:t>
            </a:r>
            <a:r>
              <a:rPr lang="en-US" altLang="ja-JP" dirty="0" smtClean="0"/>
              <a:t>LCB.</a:t>
            </a:r>
            <a:r>
              <a:rPr kumimoji="1" lang="en-US" altLang="ja-JP" dirty="0" smtClean="0"/>
              <a:t>  </a:t>
            </a:r>
          </a:p>
          <a:p>
            <a:endParaRPr kumimoji="1" lang="ja-JP" altLang="en-US" dirty="0"/>
          </a:p>
        </p:txBody>
      </p:sp>
      <p:sp>
        <p:nvSpPr>
          <p:cNvPr id="3" name="スライド番号プレースホルダー 2"/>
          <p:cNvSpPr>
            <a:spLocks noGrp="1"/>
          </p:cNvSpPr>
          <p:nvPr>
            <p:ph type="sldNum" sz="quarter" idx="4"/>
          </p:nvPr>
        </p:nvSpPr>
        <p:spPr/>
        <p:txBody>
          <a:bodyPr/>
          <a:lstStyle/>
          <a:p>
            <a:fld id="{CADE5BF1-A944-B54A-9898-A27DB1807F1E}" type="slidenum">
              <a:rPr lang="en-US" smtClean="0"/>
              <a:pPr/>
              <a:t>13</a:t>
            </a:fld>
            <a:endParaRPr lang="en-US" dirty="0"/>
          </a:p>
        </p:txBody>
      </p:sp>
      <p:sp>
        <p:nvSpPr>
          <p:cNvPr id="9" name="タイトル 8"/>
          <p:cNvSpPr>
            <a:spLocks noGrp="1"/>
          </p:cNvSpPr>
          <p:nvPr>
            <p:ph type="title"/>
          </p:nvPr>
        </p:nvSpPr>
        <p:spPr>
          <a:xfrm>
            <a:off x="203237" y="879353"/>
            <a:ext cx="8229601" cy="550333"/>
          </a:xfrm>
        </p:spPr>
        <p:txBody>
          <a:bodyPr/>
          <a:lstStyle/>
          <a:p>
            <a:r>
              <a:rPr kumimoji="1" lang="en-US" altLang="ja-JP" dirty="0" smtClean="0"/>
              <a:t>SUMMARY</a:t>
            </a:r>
            <a:endParaRPr kumimoji="1" lang="ja-JP" altLang="en-US" dirty="0"/>
          </a:p>
        </p:txBody>
      </p:sp>
      <p:sp>
        <p:nvSpPr>
          <p:cNvPr id="7" name="日付プレースホルダー 3"/>
          <p:cNvSpPr>
            <a:spLocks noGrp="1"/>
          </p:cNvSpPr>
          <p:nvPr>
            <p:ph type="dt" sz="half" idx="2"/>
          </p:nvPr>
        </p:nvSpPr>
        <p:spPr>
          <a:xfrm>
            <a:off x="4049486" y="6991985"/>
            <a:ext cx="2838994" cy="401638"/>
          </a:xfrm>
        </p:spPr>
        <p:txBody>
          <a:bodyPr/>
          <a:lstStyle/>
          <a:p>
            <a:r>
              <a:rPr lang="en-US" dirty="0" smtClean="0"/>
              <a:t>26 May 2013</a:t>
            </a:r>
            <a:r>
              <a:rPr lang="ja-JP" altLang="en-US" dirty="0" smtClean="0"/>
              <a:t>　　　</a:t>
            </a:r>
            <a:r>
              <a:rPr lang="en-US" altLang="ja-JP" dirty="0" smtClean="0"/>
              <a:t>DESY Hamburg</a:t>
            </a:r>
            <a:endParaRPr lang="en-US" dirty="0"/>
          </a:p>
        </p:txBody>
      </p:sp>
    </p:spTree>
    <p:extLst>
      <p:ext uri="{BB962C8B-B14F-4D97-AF65-F5344CB8AC3E}">
        <p14:creationId xmlns:p14="http://schemas.microsoft.com/office/powerpoint/2010/main" val="291908212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p:cNvSpPr>
            <a:spLocks noGrp="1"/>
          </p:cNvSpPr>
          <p:nvPr>
            <p:ph idx="1"/>
          </p:nvPr>
        </p:nvSpPr>
        <p:spPr>
          <a:xfrm>
            <a:off x="914423" y="1676424"/>
            <a:ext cx="8229601" cy="4521178"/>
          </a:xfrm>
        </p:spPr>
        <p:txBody>
          <a:bodyPr>
            <a:normAutofit fontScale="77500" lnSpcReduction="20000"/>
          </a:bodyPr>
          <a:lstStyle/>
          <a:p>
            <a:r>
              <a:rPr kumimoji="1" lang="en-US" altLang="ja-JP" b="0" dirty="0" smtClean="0"/>
              <a:t>LCB </a:t>
            </a:r>
            <a:r>
              <a:rPr kumimoji="1" lang="en-US" altLang="ja-JP" b="0" dirty="0"/>
              <a:t>will </a:t>
            </a:r>
            <a:endParaRPr kumimoji="1" lang="en-US" altLang="ja-JP" b="0" dirty="0" smtClean="0"/>
          </a:p>
          <a:p>
            <a:pPr marL="513272" indent="-513272">
              <a:buFont typeface="+mj-lt"/>
              <a:buAutoNum type="arabicParenR"/>
            </a:pPr>
            <a:r>
              <a:rPr kumimoji="1" lang="en-US" altLang="ja-JP" b="0" dirty="0" smtClean="0"/>
              <a:t> establish </a:t>
            </a:r>
            <a:r>
              <a:rPr kumimoji="1" lang="en-US" altLang="ja-JP" b="0" dirty="0">
                <a:solidFill>
                  <a:srgbClr val="FF0000"/>
                </a:solidFill>
              </a:rPr>
              <a:t>Linear </a:t>
            </a:r>
            <a:r>
              <a:rPr kumimoji="1" lang="en-US" altLang="ja-JP" b="0" dirty="0" smtClean="0">
                <a:solidFill>
                  <a:srgbClr val="FF0000"/>
                </a:solidFill>
              </a:rPr>
              <a:t>Collider </a:t>
            </a:r>
            <a:r>
              <a:rPr lang="en-US" altLang="ja-JP" b="0" dirty="0">
                <a:solidFill>
                  <a:srgbClr val="FF0000"/>
                </a:solidFill>
              </a:rPr>
              <a:t>D</a:t>
            </a:r>
            <a:r>
              <a:rPr kumimoji="1" lang="en-US" altLang="ja-JP" b="0" dirty="0" smtClean="0">
                <a:solidFill>
                  <a:srgbClr val="FF0000"/>
                </a:solidFill>
              </a:rPr>
              <a:t>irectorate</a:t>
            </a:r>
            <a:r>
              <a:rPr kumimoji="1" lang="en-US" altLang="ja-JP" b="0" dirty="0" smtClean="0"/>
              <a:t> </a:t>
            </a:r>
            <a:r>
              <a:rPr kumimoji="1" lang="en-US" altLang="ja-JP" b="0" dirty="0"/>
              <a:t>headed by the LC </a:t>
            </a:r>
            <a:r>
              <a:rPr kumimoji="1" lang="en-US" altLang="ja-JP" b="0" dirty="0" smtClean="0"/>
              <a:t>  Director</a:t>
            </a:r>
            <a:endParaRPr kumimoji="1" lang="en-US" altLang="ja-JP" b="0" dirty="0"/>
          </a:p>
          <a:p>
            <a:pPr marL="513272" indent="-513272">
              <a:buFont typeface="+mj-lt"/>
              <a:buAutoNum type="arabicParenR"/>
            </a:pPr>
            <a:r>
              <a:rPr kumimoji="1" lang="en-US" altLang="ja-JP" b="0" dirty="0" smtClean="0"/>
              <a:t> provide </a:t>
            </a:r>
            <a:r>
              <a:rPr kumimoji="1" lang="en-US" altLang="ja-JP" b="0" dirty="0">
                <a:solidFill>
                  <a:srgbClr val="FF0000"/>
                </a:solidFill>
              </a:rPr>
              <a:t>oversight to the LC Directorate </a:t>
            </a:r>
            <a:r>
              <a:rPr kumimoji="1" lang="en-US" altLang="ja-JP" b="0" dirty="0"/>
              <a:t>(LCD</a:t>
            </a:r>
            <a:r>
              <a:rPr kumimoji="1" lang="en-US" altLang="ja-JP" b="0" dirty="0" smtClean="0"/>
              <a:t>)</a:t>
            </a:r>
            <a:endParaRPr kumimoji="1" lang="en-US" altLang="ja-JP" b="0" dirty="0"/>
          </a:p>
          <a:p>
            <a:pPr marL="513272" indent="-513272">
              <a:buFont typeface="+mj-lt"/>
              <a:buAutoNum type="arabicParenR"/>
            </a:pPr>
            <a:r>
              <a:rPr kumimoji="1" lang="en-US" altLang="ja-JP" b="0" dirty="0" smtClean="0"/>
              <a:t> work </a:t>
            </a:r>
            <a:r>
              <a:rPr kumimoji="1" lang="en-US" altLang="ja-JP" b="0" dirty="0"/>
              <a:t>with </a:t>
            </a:r>
            <a:r>
              <a:rPr kumimoji="1" lang="en-US" altLang="ja-JP" b="0" dirty="0">
                <a:solidFill>
                  <a:srgbClr val="FF0000"/>
                </a:solidFill>
              </a:rPr>
              <a:t>Funding Agencies for Large Colliders</a:t>
            </a:r>
            <a:r>
              <a:rPr kumimoji="1" lang="en-US" altLang="ja-JP" b="0" dirty="0"/>
              <a:t> (FALC</a:t>
            </a:r>
            <a:r>
              <a:rPr kumimoji="1" lang="en-US" altLang="ja-JP" b="0" dirty="0" smtClean="0"/>
              <a:t>)</a:t>
            </a:r>
            <a:endParaRPr kumimoji="1" lang="en-US" altLang="ja-JP" b="0" dirty="0"/>
          </a:p>
          <a:p>
            <a:pPr marL="513272" indent="-513272">
              <a:buFont typeface="+mj-lt"/>
              <a:buAutoNum type="arabicParenR"/>
            </a:pPr>
            <a:r>
              <a:rPr kumimoji="1" lang="en-US" altLang="ja-JP" b="0" dirty="0" smtClean="0"/>
              <a:t> set </a:t>
            </a:r>
            <a:r>
              <a:rPr kumimoji="1" lang="en-US" altLang="ja-JP" b="0" dirty="0"/>
              <a:t>up </a:t>
            </a:r>
            <a:r>
              <a:rPr kumimoji="1" lang="en-US" altLang="ja-JP" b="0" dirty="0">
                <a:solidFill>
                  <a:srgbClr val="FF0000"/>
                </a:solidFill>
              </a:rPr>
              <a:t>Project Advisory Committee</a:t>
            </a:r>
            <a:r>
              <a:rPr kumimoji="1" lang="en-US" altLang="ja-JP" b="0" dirty="0"/>
              <a:t> (PAC</a:t>
            </a:r>
            <a:r>
              <a:rPr kumimoji="1" lang="en-US" altLang="ja-JP" b="0" dirty="0" smtClean="0"/>
              <a:t>)</a:t>
            </a:r>
            <a:endParaRPr kumimoji="1" lang="en-US" altLang="ja-JP" b="0" dirty="0"/>
          </a:p>
          <a:p>
            <a:pPr marL="513272" indent="-513272">
              <a:buFont typeface="+mj-lt"/>
              <a:buAutoNum type="arabicParenR"/>
            </a:pPr>
            <a:r>
              <a:rPr lang="en-US" altLang="ja-JP" b="0" dirty="0"/>
              <a:t> </a:t>
            </a:r>
            <a:r>
              <a:rPr kumimoji="1" lang="en-US" altLang="ja-JP" b="0" dirty="0" smtClean="0">
                <a:solidFill>
                  <a:srgbClr val="FF0000"/>
                </a:solidFill>
              </a:rPr>
              <a:t>monitor </a:t>
            </a:r>
            <a:r>
              <a:rPr kumimoji="1" lang="en-US" altLang="ja-JP" b="0" dirty="0">
                <a:solidFill>
                  <a:srgbClr val="FF0000"/>
                </a:solidFill>
              </a:rPr>
              <a:t>the progress </a:t>
            </a:r>
            <a:r>
              <a:rPr kumimoji="1" lang="en-US" altLang="ja-JP" b="0" dirty="0"/>
              <a:t>of </a:t>
            </a:r>
            <a:endParaRPr kumimoji="1" lang="en-US" altLang="ja-JP" b="0" dirty="0" smtClean="0"/>
          </a:p>
          <a:p>
            <a:pPr marL="0" indent="0"/>
            <a:r>
              <a:rPr lang="en-US" altLang="ja-JP" b="0" dirty="0"/>
              <a:t> </a:t>
            </a:r>
            <a:r>
              <a:rPr lang="en-US" altLang="ja-JP" b="0" dirty="0" smtClean="0"/>
              <a:t>      </a:t>
            </a:r>
            <a:r>
              <a:rPr kumimoji="1" lang="en-US" altLang="ja-JP" b="0" dirty="0" smtClean="0"/>
              <a:t>LC </a:t>
            </a:r>
            <a:r>
              <a:rPr kumimoji="1" lang="en-US" altLang="ja-JP" b="0" dirty="0"/>
              <a:t>activities through the LC Director and PAC Chair, and </a:t>
            </a:r>
            <a:endParaRPr kumimoji="1" lang="en-US" altLang="ja-JP" b="0" dirty="0" smtClean="0"/>
          </a:p>
          <a:p>
            <a:pPr marL="0" indent="0"/>
            <a:r>
              <a:rPr kumimoji="1" lang="en-US" altLang="ja-JP" b="0" dirty="0" smtClean="0"/>
              <a:t>6)    monitor </a:t>
            </a:r>
            <a:r>
              <a:rPr kumimoji="1" lang="en-US" altLang="ja-JP" b="0" dirty="0"/>
              <a:t>the </a:t>
            </a:r>
            <a:r>
              <a:rPr kumimoji="1" lang="en-US" altLang="ja-JP" b="0" dirty="0">
                <a:solidFill>
                  <a:srgbClr val="FF0000"/>
                </a:solidFill>
              </a:rPr>
              <a:t>outreach</a:t>
            </a:r>
            <a:r>
              <a:rPr kumimoji="1" lang="en-US" altLang="ja-JP" b="0" dirty="0"/>
              <a:t> of LCD, regional and other groups </a:t>
            </a:r>
            <a:r>
              <a:rPr kumimoji="1" lang="en-US" altLang="ja-JP" b="0" dirty="0" smtClean="0"/>
              <a:t> </a:t>
            </a:r>
          </a:p>
          <a:p>
            <a:pPr marL="0" indent="0"/>
            <a:r>
              <a:rPr kumimoji="1" lang="ja-JP" altLang="en-US" b="0" dirty="0" smtClean="0"/>
              <a:t>　　　　</a:t>
            </a:r>
            <a:r>
              <a:rPr kumimoji="1" lang="en-US" altLang="ja-JP" b="0" dirty="0" smtClean="0"/>
              <a:t> to </a:t>
            </a:r>
            <a:r>
              <a:rPr kumimoji="1" lang="en-US" altLang="ja-JP" b="0" dirty="0"/>
              <a:t>the scientific community, </a:t>
            </a:r>
            <a:endParaRPr kumimoji="1" lang="en-US" altLang="ja-JP" b="0" dirty="0" smtClean="0"/>
          </a:p>
          <a:p>
            <a:pPr marL="0" indent="0"/>
            <a:r>
              <a:rPr kumimoji="1" lang="ja-JP" altLang="en-US" b="0" dirty="0" smtClean="0"/>
              <a:t>　　　　 </a:t>
            </a:r>
            <a:r>
              <a:rPr kumimoji="1" lang="en-US" altLang="ja-JP" b="0" dirty="0" smtClean="0"/>
              <a:t>to </a:t>
            </a:r>
            <a:r>
              <a:rPr kumimoji="1" lang="en-US" altLang="ja-JP" b="0" dirty="0"/>
              <a:t>industry, to government officials, </a:t>
            </a:r>
            <a:endParaRPr kumimoji="1" lang="en-US" altLang="ja-JP" b="0" dirty="0" smtClean="0"/>
          </a:p>
          <a:p>
            <a:pPr marL="0" indent="0"/>
            <a:r>
              <a:rPr lang="en-US" altLang="ja-JP" b="0" dirty="0"/>
              <a:t> </a:t>
            </a:r>
            <a:r>
              <a:rPr lang="en-US" altLang="ja-JP" b="0" dirty="0" smtClean="0"/>
              <a:t>          </a:t>
            </a:r>
            <a:r>
              <a:rPr kumimoji="1" lang="en-US" altLang="ja-JP" b="0" dirty="0" smtClean="0"/>
              <a:t>and </a:t>
            </a:r>
            <a:r>
              <a:rPr kumimoji="1" lang="en-US" altLang="ja-JP" b="0" dirty="0"/>
              <a:t>to the public. </a:t>
            </a:r>
          </a:p>
        </p:txBody>
      </p:sp>
      <p:sp>
        <p:nvSpPr>
          <p:cNvPr id="3" name="スライド番号プレースホルダー 2"/>
          <p:cNvSpPr>
            <a:spLocks noGrp="1"/>
          </p:cNvSpPr>
          <p:nvPr>
            <p:ph type="sldNum" sz="quarter" idx="4"/>
          </p:nvPr>
        </p:nvSpPr>
        <p:spPr/>
        <p:txBody>
          <a:bodyPr/>
          <a:lstStyle/>
          <a:p>
            <a:fld id="{CADE5BF1-A944-B54A-9898-A27DB1807F1E}" type="slidenum">
              <a:rPr lang="en-US" smtClean="0"/>
              <a:pPr/>
              <a:t>2</a:t>
            </a:fld>
            <a:endParaRPr lang="en-US" dirty="0"/>
          </a:p>
        </p:txBody>
      </p:sp>
      <p:sp>
        <p:nvSpPr>
          <p:cNvPr id="4" name="タイトル 3"/>
          <p:cNvSpPr>
            <a:spLocks noGrp="1"/>
          </p:cNvSpPr>
          <p:nvPr>
            <p:ph type="title"/>
          </p:nvPr>
        </p:nvSpPr>
        <p:spPr>
          <a:xfrm>
            <a:off x="914423" y="905367"/>
            <a:ext cx="8229601" cy="550333"/>
          </a:xfrm>
        </p:spPr>
        <p:txBody>
          <a:bodyPr/>
          <a:lstStyle/>
          <a:p>
            <a:r>
              <a:rPr kumimoji="1" lang="en-US" altLang="ja-JP" dirty="0"/>
              <a:t>Mission: </a:t>
            </a:r>
            <a:br>
              <a:rPr kumimoji="1" lang="en-US" altLang="ja-JP" dirty="0"/>
            </a:br>
            <a:endParaRPr kumimoji="1" lang="ja-JP" altLang="en-US" dirty="0"/>
          </a:p>
        </p:txBody>
      </p:sp>
      <p:sp>
        <p:nvSpPr>
          <p:cNvPr id="7" name="日付プレースホルダー 3"/>
          <p:cNvSpPr>
            <a:spLocks noGrp="1"/>
          </p:cNvSpPr>
          <p:nvPr>
            <p:ph type="dt" sz="half" idx="2"/>
          </p:nvPr>
        </p:nvSpPr>
        <p:spPr>
          <a:xfrm>
            <a:off x="4049486" y="6991985"/>
            <a:ext cx="2838994" cy="401638"/>
          </a:xfrm>
        </p:spPr>
        <p:txBody>
          <a:bodyPr/>
          <a:lstStyle/>
          <a:p>
            <a:r>
              <a:rPr lang="en-US" dirty="0" smtClean="0"/>
              <a:t>26 May 2013</a:t>
            </a:r>
            <a:r>
              <a:rPr lang="ja-JP" altLang="en-US" dirty="0" smtClean="0"/>
              <a:t>　　　</a:t>
            </a:r>
            <a:r>
              <a:rPr lang="en-US" altLang="ja-JP" dirty="0" smtClean="0"/>
              <a:t>DESY Hamburg</a:t>
            </a:r>
            <a:endParaRPr lang="en-US" dirty="0"/>
          </a:p>
        </p:txBody>
      </p:sp>
    </p:spTree>
    <p:extLst>
      <p:ext uri="{BB962C8B-B14F-4D97-AF65-F5344CB8AC3E}">
        <p14:creationId xmlns:p14="http://schemas.microsoft.com/office/powerpoint/2010/main" val="140881683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p:cNvSpPr>
            <a:spLocks noGrp="1"/>
          </p:cNvSpPr>
          <p:nvPr>
            <p:ph idx="1"/>
          </p:nvPr>
        </p:nvSpPr>
        <p:spPr>
          <a:xfrm>
            <a:off x="1727222" y="825505"/>
            <a:ext cx="8229601" cy="533398"/>
          </a:xfrm>
        </p:spPr>
        <p:txBody>
          <a:bodyPr/>
          <a:lstStyle/>
          <a:p>
            <a:r>
              <a:rPr kumimoji="1" lang="en-US" altLang="ja-JP" b="0" dirty="0" smtClean="0"/>
              <a:t>   </a:t>
            </a:r>
            <a:r>
              <a:rPr lang="en-US" altLang="ja-JP" sz="2400" b="0" dirty="0"/>
              <a:t>5 members X 3  regions + chair = 16 members + secretary</a:t>
            </a:r>
            <a:endParaRPr lang="en-US" altLang="ja-JP" b="0" dirty="0"/>
          </a:p>
          <a:p>
            <a:endParaRPr kumimoji="1" lang="en-US" altLang="ja-JP" b="0" dirty="0"/>
          </a:p>
          <a:p>
            <a:endParaRPr kumimoji="1" lang="ja-JP" altLang="en-US" dirty="0"/>
          </a:p>
        </p:txBody>
      </p:sp>
      <p:sp>
        <p:nvSpPr>
          <p:cNvPr id="3" name="スライド番号プレースホルダー 2"/>
          <p:cNvSpPr>
            <a:spLocks noGrp="1"/>
          </p:cNvSpPr>
          <p:nvPr>
            <p:ph type="sldNum" sz="quarter" idx="4"/>
          </p:nvPr>
        </p:nvSpPr>
        <p:spPr/>
        <p:txBody>
          <a:bodyPr/>
          <a:lstStyle/>
          <a:p>
            <a:fld id="{CADE5BF1-A944-B54A-9898-A27DB1807F1E}" type="slidenum">
              <a:rPr lang="en-US" smtClean="0"/>
              <a:pPr/>
              <a:t>3</a:t>
            </a:fld>
            <a:endParaRPr lang="en-US" dirty="0"/>
          </a:p>
        </p:txBody>
      </p:sp>
      <p:sp>
        <p:nvSpPr>
          <p:cNvPr id="4" name="タイトル 3"/>
          <p:cNvSpPr>
            <a:spLocks noGrp="1"/>
          </p:cNvSpPr>
          <p:nvPr>
            <p:ph type="title"/>
          </p:nvPr>
        </p:nvSpPr>
        <p:spPr>
          <a:xfrm>
            <a:off x="127001" y="844150"/>
            <a:ext cx="8514104" cy="550333"/>
          </a:xfrm>
        </p:spPr>
        <p:txBody>
          <a:bodyPr/>
          <a:lstStyle/>
          <a:p>
            <a:r>
              <a:rPr kumimoji="1" lang="en-US" altLang="ja-JP" dirty="0"/>
              <a:t>Members: </a:t>
            </a:r>
            <a:endParaRPr kumimoji="1" lang="ja-JP" altLang="en-US" dirty="0"/>
          </a:p>
        </p:txBody>
      </p:sp>
      <p:sp>
        <p:nvSpPr>
          <p:cNvPr id="7" name="テキスト ボックス 6"/>
          <p:cNvSpPr txBox="1"/>
          <p:nvPr/>
        </p:nvSpPr>
        <p:spPr>
          <a:xfrm>
            <a:off x="342901" y="1438298"/>
            <a:ext cx="9286875" cy="5324347"/>
          </a:xfrm>
          <a:prstGeom prst="rect">
            <a:avLst/>
          </a:prstGeom>
          <a:noFill/>
        </p:spPr>
        <p:txBody>
          <a:bodyPr wrap="square" lIns="91248" tIns="45627" rIns="91248" bIns="45627" rtlCol="0">
            <a:spAutoFit/>
          </a:bodyPr>
          <a:lstStyle/>
          <a:p>
            <a:r>
              <a:rPr kumimoji="1" lang="en-US" altLang="ja-JP" dirty="0"/>
              <a:t>Chair              Sachio </a:t>
            </a:r>
            <a:r>
              <a:rPr kumimoji="1" lang="en-US" altLang="ja-JP" dirty="0" err="1"/>
              <a:t>Komamiya</a:t>
            </a:r>
            <a:r>
              <a:rPr kumimoji="1" lang="en-US" altLang="ja-JP" dirty="0"/>
              <a:t> (The University of Tokyo)</a:t>
            </a:r>
          </a:p>
          <a:p>
            <a:r>
              <a:rPr kumimoji="1" lang="en-US" altLang="ja-JP" dirty="0" smtClean="0">
                <a:solidFill>
                  <a:srgbClr val="FF0000"/>
                </a:solidFill>
              </a:rPr>
              <a:t>Americas       </a:t>
            </a:r>
            <a:r>
              <a:rPr kumimoji="1" lang="en-US" altLang="ja-JP" dirty="0">
                <a:solidFill>
                  <a:srgbClr val="FF0000"/>
                </a:solidFill>
              </a:rPr>
              <a:t>Jonathan Bagger (Johns Hopkins University)</a:t>
            </a:r>
          </a:p>
          <a:p>
            <a:r>
              <a:rPr kumimoji="1" lang="en-US" altLang="ja-JP" dirty="0">
                <a:solidFill>
                  <a:srgbClr val="FF0000"/>
                </a:solidFill>
              </a:rPr>
              <a:t>                        The </a:t>
            </a:r>
            <a:r>
              <a:rPr kumimoji="1" lang="en-US" altLang="ja-JP" dirty="0" err="1">
                <a:solidFill>
                  <a:srgbClr val="FF0000"/>
                </a:solidFill>
              </a:rPr>
              <a:t>Fermilab</a:t>
            </a:r>
            <a:r>
              <a:rPr kumimoji="1" lang="en-US" altLang="ja-JP" dirty="0">
                <a:solidFill>
                  <a:srgbClr val="FF0000"/>
                </a:solidFill>
              </a:rPr>
              <a:t> Director (Pier </a:t>
            </a:r>
            <a:r>
              <a:rPr kumimoji="1" lang="en-US" altLang="ja-JP" dirty="0" err="1">
                <a:solidFill>
                  <a:srgbClr val="FF0000"/>
                </a:solidFill>
              </a:rPr>
              <a:t>Oddone</a:t>
            </a:r>
            <a:r>
              <a:rPr kumimoji="1" lang="en-US" altLang="ja-JP" dirty="0">
                <a:solidFill>
                  <a:srgbClr val="FF0000"/>
                </a:solidFill>
              </a:rPr>
              <a:t>)</a:t>
            </a:r>
          </a:p>
          <a:p>
            <a:r>
              <a:rPr kumimoji="1" lang="en-US" altLang="ja-JP" dirty="0">
                <a:solidFill>
                  <a:srgbClr val="FF0000"/>
                </a:solidFill>
              </a:rPr>
              <a:t>                        David MacFarlane (SLAC)</a:t>
            </a:r>
          </a:p>
          <a:p>
            <a:r>
              <a:rPr kumimoji="1" lang="en-US" altLang="ja-JP" dirty="0">
                <a:solidFill>
                  <a:srgbClr val="FF0000"/>
                </a:solidFill>
              </a:rPr>
              <a:t>                        </a:t>
            </a:r>
            <a:r>
              <a:rPr kumimoji="1" lang="en-US" altLang="ja-JP" dirty="0" err="1">
                <a:solidFill>
                  <a:srgbClr val="FF0000"/>
                </a:solidFill>
              </a:rPr>
              <a:t>Lia</a:t>
            </a:r>
            <a:r>
              <a:rPr kumimoji="1" lang="en-US" altLang="ja-JP" dirty="0">
                <a:solidFill>
                  <a:srgbClr val="FF0000"/>
                </a:solidFill>
              </a:rPr>
              <a:t> </a:t>
            </a:r>
            <a:r>
              <a:rPr kumimoji="1" lang="en-US" altLang="ja-JP" dirty="0" err="1">
                <a:solidFill>
                  <a:srgbClr val="FF0000"/>
                </a:solidFill>
              </a:rPr>
              <a:t>Merminga</a:t>
            </a:r>
            <a:r>
              <a:rPr kumimoji="1" lang="en-US" altLang="ja-JP" dirty="0">
                <a:solidFill>
                  <a:srgbClr val="FF0000"/>
                </a:solidFill>
              </a:rPr>
              <a:t> (TRIUMF)</a:t>
            </a:r>
          </a:p>
          <a:p>
            <a:r>
              <a:rPr kumimoji="1" lang="en-US" altLang="ja-JP" dirty="0">
                <a:solidFill>
                  <a:srgbClr val="FF0000"/>
                </a:solidFill>
              </a:rPr>
              <a:t>                        Hugh Montgomery (Jefferson Lab)</a:t>
            </a:r>
          </a:p>
          <a:p>
            <a:r>
              <a:rPr kumimoji="1" lang="en-US" altLang="ja-JP" dirty="0" smtClean="0">
                <a:solidFill>
                  <a:srgbClr val="00B050"/>
                </a:solidFill>
              </a:rPr>
              <a:t>Asia                 </a:t>
            </a:r>
            <a:r>
              <a:rPr kumimoji="1" lang="en-US" altLang="ja-JP" dirty="0" err="1">
                <a:solidFill>
                  <a:srgbClr val="00B050"/>
                </a:solidFill>
              </a:rPr>
              <a:t>Jie</a:t>
            </a:r>
            <a:r>
              <a:rPr kumimoji="1" lang="en-US" altLang="ja-JP" dirty="0">
                <a:solidFill>
                  <a:srgbClr val="00B050"/>
                </a:solidFill>
              </a:rPr>
              <a:t> </a:t>
            </a:r>
            <a:r>
              <a:rPr kumimoji="1" lang="en-US" altLang="ja-JP" dirty="0" err="1">
                <a:solidFill>
                  <a:srgbClr val="00B050"/>
                </a:solidFill>
              </a:rPr>
              <a:t>Gao</a:t>
            </a:r>
            <a:r>
              <a:rPr kumimoji="1" lang="en-US" altLang="ja-JP" dirty="0">
                <a:solidFill>
                  <a:srgbClr val="00B050"/>
                </a:solidFill>
              </a:rPr>
              <a:t> (IHEP, Beijing)</a:t>
            </a:r>
          </a:p>
          <a:p>
            <a:r>
              <a:rPr kumimoji="1" lang="en-US" altLang="ja-JP" dirty="0">
                <a:solidFill>
                  <a:srgbClr val="00B050"/>
                </a:solidFill>
              </a:rPr>
              <a:t>                        </a:t>
            </a:r>
            <a:r>
              <a:rPr kumimoji="1" lang="en-US" altLang="ja-JP" dirty="0" err="1">
                <a:solidFill>
                  <a:srgbClr val="00B050"/>
                </a:solidFill>
              </a:rPr>
              <a:t>Rohini</a:t>
            </a:r>
            <a:r>
              <a:rPr kumimoji="1" lang="en-US" altLang="ja-JP" dirty="0">
                <a:solidFill>
                  <a:srgbClr val="00B050"/>
                </a:solidFill>
              </a:rPr>
              <a:t> </a:t>
            </a:r>
            <a:r>
              <a:rPr kumimoji="1" lang="en-US" altLang="ja-JP" dirty="0" err="1">
                <a:solidFill>
                  <a:srgbClr val="00B050"/>
                </a:solidFill>
              </a:rPr>
              <a:t>Godbole</a:t>
            </a:r>
            <a:r>
              <a:rPr kumimoji="1" lang="en-US" altLang="ja-JP" dirty="0">
                <a:solidFill>
                  <a:srgbClr val="00B050"/>
                </a:solidFill>
              </a:rPr>
              <a:t> (Indian Institute of Science)</a:t>
            </a:r>
          </a:p>
          <a:p>
            <a:r>
              <a:rPr kumimoji="1" lang="en-US" altLang="ja-JP" dirty="0">
                <a:solidFill>
                  <a:srgbClr val="00B050"/>
                </a:solidFill>
              </a:rPr>
              <a:t>                        </a:t>
            </a:r>
            <a:r>
              <a:rPr kumimoji="1" lang="en-US" altLang="ja-JP" dirty="0" err="1">
                <a:solidFill>
                  <a:srgbClr val="00B050"/>
                </a:solidFill>
              </a:rPr>
              <a:t>Sunkee</a:t>
            </a:r>
            <a:r>
              <a:rPr kumimoji="1" lang="en-US" altLang="ja-JP" dirty="0">
                <a:solidFill>
                  <a:srgbClr val="00B050"/>
                </a:solidFill>
              </a:rPr>
              <a:t> Kim (RISP)</a:t>
            </a:r>
          </a:p>
          <a:p>
            <a:r>
              <a:rPr kumimoji="1" lang="en-US" altLang="ja-JP" dirty="0">
                <a:solidFill>
                  <a:srgbClr val="00B050"/>
                </a:solidFill>
              </a:rPr>
              <a:t>                        </a:t>
            </a:r>
            <a:r>
              <a:rPr kumimoji="1" lang="en-US" altLang="ja-JP" dirty="0" err="1">
                <a:solidFill>
                  <a:srgbClr val="00B050"/>
                </a:solidFill>
              </a:rPr>
              <a:t>Atsuto</a:t>
            </a:r>
            <a:r>
              <a:rPr kumimoji="1" lang="en-US" altLang="ja-JP" dirty="0">
                <a:solidFill>
                  <a:srgbClr val="00B050"/>
                </a:solidFill>
              </a:rPr>
              <a:t> Suzuki (KEK)</a:t>
            </a:r>
          </a:p>
          <a:p>
            <a:r>
              <a:rPr kumimoji="1" lang="en-US" altLang="ja-JP" dirty="0">
                <a:solidFill>
                  <a:srgbClr val="00B050"/>
                </a:solidFill>
              </a:rPr>
              <a:t>                        </a:t>
            </a:r>
            <a:r>
              <a:rPr kumimoji="1" lang="en-US" altLang="ja-JP" dirty="0" err="1">
                <a:solidFill>
                  <a:srgbClr val="00B050"/>
                </a:solidFill>
              </a:rPr>
              <a:t>Yifang</a:t>
            </a:r>
            <a:r>
              <a:rPr kumimoji="1" lang="en-US" altLang="ja-JP" dirty="0">
                <a:solidFill>
                  <a:srgbClr val="00B050"/>
                </a:solidFill>
              </a:rPr>
              <a:t> Wang (IHEP, Beijing)</a:t>
            </a:r>
          </a:p>
          <a:p>
            <a:r>
              <a:rPr kumimoji="1" lang="en-US" altLang="ja-JP" dirty="0" smtClean="0">
                <a:solidFill>
                  <a:srgbClr val="0070C0"/>
                </a:solidFill>
              </a:rPr>
              <a:t>Europe           </a:t>
            </a:r>
            <a:r>
              <a:rPr kumimoji="1" lang="en-US" altLang="ja-JP" dirty="0">
                <a:solidFill>
                  <a:srgbClr val="0070C0"/>
                </a:solidFill>
              </a:rPr>
              <a:t>The CERN Director-General (Rolf </a:t>
            </a:r>
            <a:r>
              <a:rPr kumimoji="1" lang="en-US" altLang="ja-JP" dirty="0" err="1">
                <a:solidFill>
                  <a:srgbClr val="0070C0"/>
                </a:solidFill>
              </a:rPr>
              <a:t>Heuer</a:t>
            </a:r>
            <a:r>
              <a:rPr kumimoji="1" lang="en-US" altLang="ja-JP" dirty="0">
                <a:solidFill>
                  <a:srgbClr val="0070C0"/>
                </a:solidFill>
              </a:rPr>
              <a:t>)</a:t>
            </a:r>
          </a:p>
          <a:p>
            <a:r>
              <a:rPr kumimoji="1" lang="en-US" altLang="ja-JP" dirty="0">
                <a:solidFill>
                  <a:srgbClr val="0070C0"/>
                </a:solidFill>
              </a:rPr>
              <a:t>                        The DESY Director of Particle Physics (Joachim </a:t>
            </a:r>
            <a:r>
              <a:rPr kumimoji="1" lang="en-US" altLang="ja-JP" dirty="0" err="1">
                <a:solidFill>
                  <a:srgbClr val="0070C0"/>
                </a:solidFill>
              </a:rPr>
              <a:t>Mnich</a:t>
            </a:r>
            <a:r>
              <a:rPr kumimoji="1" lang="en-US" altLang="ja-JP" dirty="0">
                <a:solidFill>
                  <a:srgbClr val="0070C0"/>
                </a:solidFill>
              </a:rPr>
              <a:t>)</a:t>
            </a:r>
          </a:p>
          <a:p>
            <a:r>
              <a:rPr kumimoji="1" lang="en-US" altLang="ja-JP" dirty="0">
                <a:solidFill>
                  <a:srgbClr val="0070C0"/>
                </a:solidFill>
              </a:rPr>
              <a:t>                        Francois Le </a:t>
            </a:r>
            <a:r>
              <a:rPr kumimoji="1" lang="en-US" altLang="ja-JP" dirty="0" err="1">
                <a:solidFill>
                  <a:srgbClr val="0070C0"/>
                </a:solidFill>
              </a:rPr>
              <a:t>Diberder</a:t>
            </a:r>
            <a:r>
              <a:rPr kumimoji="1" lang="en-US" altLang="ja-JP" dirty="0">
                <a:solidFill>
                  <a:srgbClr val="0070C0"/>
                </a:solidFill>
              </a:rPr>
              <a:t> (IN2P3)</a:t>
            </a:r>
          </a:p>
          <a:p>
            <a:r>
              <a:rPr kumimoji="1" lang="en-US" altLang="ja-JP" dirty="0">
                <a:solidFill>
                  <a:srgbClr val="0070C0"/>
                </a:solidFill>
              </a:rPr>
              <a:t>                        The JINR Director (Victor </a:t>
            </a:r>
            <a:r>
              <a:rPr kumimoji="1" lang="en-US" altLang="ja-JP" dirty="0" err="1">
                <a:solidFill>
                  <a:srgbClr val="0070C0"/>
                </a:solidFill>
              </a:rPr>
              <a:t>Matveev</a:t>
            </a:r>
            <a:r>
              <a:rPr kumimoji="1" lang="en-US" altLang="ja-JP" dirty="0">
                <a:solidFill>
                  <a:srgbClr val="0070C0"/>
                </a:solidFill>
              </a:rPr>
              <a:t>)</a:t>
            </a:r>
          </a:p>
          <a:p>
            <a:r>
              <a:rPr kumimoji="1" lang="en-US" altLang="ja-JP" dirty="0">
                <a:solidFill>
                  <a:srgbClr val="0070C0"/>
                </a:solidFill>
              </a:rPr>
              <a:t>                        Lenny </a:t>
            </a:r>
            <a:r>
              <a:rPr kumimoji="1" lang="en-US" altLang="ja-JP" dirty="0" err="1">
                <a:solidFill>
                  <a:srgbClr val="0070C0"/>
                </a:solidFill>
              </a:rPr>
              <a:t>Rivkin</a:t>
            </a:r>
            <a:r>
              <a:rPr kumimoji="1" lang="en-US" altLang="ja-JP" dirty="0">
                <a:solidFill>
                  <a:srgbClr val="0070C0"/>
                </a:solidFill>
              </a:rPr>
              <a:t> (PSI)</a:t>
            </a:r>
          </a:p>
          <a:p>
            <a:r>
              <a:rPr kumimoji="1" lang="en-US" altLang="ja-JP" dirty="0" smtClean="0"/>
              <a:t>Secretary       </a:t>
            </a:r>
            <a:r>
              <a:rPr kumimoji="1" lang="en-US" altLang="ja-JP" dirty="0"/>
              <a:t>Roy Rubinstein        </a:t>
            </a:r>
            <a:endParaRPr kumimoji="1" lang="ja-JP" altLang="en-US" dirty="0"/>
          </a:p>
        </p:txBody>
      </p:sp>
      <p:sp>
        <p:nvSpPr>
          <p:cNvPr id="10" name="日付プレースホルダー 3"/>
          <p:cNvSpPr>
            <a:spLocks noGrp="1"/>
          </p:cNvSpPr>
          <p:nvPr>
            <p:ph type="dt" sz="half" idx="2"/>
          </p:nvPr>
        </p:nvSpPr>
        <p:spPr>
          <a:xfrm>
            <a:off x="4049486" y="6991985"/>
            <a:ext cx="2838994" cy="401638"/>
          </a:xfrm>
        </p:spPr>
        <p:txBody>
          <a:bodyPr/>
          <a:lstStyle/>
          <a:p>
            <a:r>
              <a:rPr lang="en-US" dirty="0" smtClean="0"/>
              <a:t>26 May 2013</a:t>
            </a:r>
            <a:r>
              <a:rPr lang="ja-JP" altLang="en-US" dirty="0" smtClean="0"/>
              <a:t>　　　</a:t>
            </a:r>
            <a:r>
              <a:rPr lang="en-US" altLang="ja-JP" dirty="0" smtClean="0"/>
              <a:t>DESY Hamburg</a:t>
            </a:r>
            <a:endParaRPr lang="en-US" dirty="0"/>
          </a:p>
        </p:txBody>
      </p:sp>
    </p:spTree>
    <p:extLst>
      <p:ext uri="{BB962C8B-B14F-4D97-AF65-F5344CB8AC3E}">
        <p14:creationId xmlns:p14="http://schemas.microsoft.com/office/powerpoint/2010/main" val="356350914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p:cNvSpPr>
            <a:spLocks noGrp="1"/>
          </p:cNvSpPr>
          <p:nvPr>
            <p:ph idx="1"/>
          </p:nvPr>
        </p:nvSpPr>
        <p:spPr/>
        <p:txBody>
          <a:bodyPr>
            <a:normAutofit/>
          </a:bodyPr>
          <a:lstStyle/>
          <a:p>
            <a:pPr marL="456244" indent="-456244">
              <a:buFont typeface="Wingdings" charset="2"/>
              <a:buChar char="Ø"/>
            </a:pPr>
            <a:r>
              <a:rPr lang="en-US" altLang="ja-JP" sz="2400" b="0" dirty="0"/>
              <a:t>LCB is created as a sub-panel of ICFA (International Committee for Future Accelerators). </a:t>
            </a:r>
            <a:endParaRPr lang="en-US" altLang="ja-JP" sz="2400" b="0" dirty="0" smtClean="0"/>
          </a:p>
          <a:p>
            <a:pPr marL="0" indent="0"/>
            <a:endParaRPr lang="en-US" altLang="ja-JP" sz="2400" b="0" dirty="0" smtClean="0"/>
          </a:p>
          <a:p>
            <a:pPr marL="456244" indent="-456244">
              <a:buFont typeface="Wingdings" charset="2"/>
              <a:buChar char="Ø"/>
            </a:pPr>
            <a:r>
              <a:rPr lang="en-US" altLang="ja-JP" sz="2400" b="0" dirty="0" smtClean="0"/>
              <a:t>LCB </a:t>
            </a:r>
            <a:r>
              <a:rPr lang="en-US" altLang="ja-JP" sz="2400" b="0" dirty="0"/>
              <a:t>will promote the construction of an electron-positron linear collider and its detectors as a world-wide collaboration project</a:t>
            </a:r>
            <a:r>
              <a:rPr lang="en-US" altLang="ja-JP" sz="2400" b="0" dirty="0" smtClean="0"/>
              <a:t>.</a:t>
            </a:r>
          </a:p>
          <a:p>
            <a:pPr marL="0" indent="0"/>
            <a:r>
              <a:rPr lang="en-US" altLang="ja-JP" sz="2400" b="0" dirty="0" smtClean="0"/>
              <a:t> </a:t>
            </a:r>
            <a:endParaRPr lang="en-US" altLang="ja-JP" sz="2400" b="0" dirty="0"/>
          </a:p>
          <a:p>
            <a:pPr marL="456244" indent="-456244">
              <a:buFont typeface="Wingdings" charset="2"/>
              <a:buChar char="Ø"/>
            </a:pPr>
            <a:r>
              <a:rPr lang="en-US" altLang="ja-JP" sz="2400" b="0" dirty="0"/>
              <a:t>The LCB will be responsible for the science, technology, outreach, and organization in pursuit linear collider project.</a:t>
            </a:r>
          </a:p>
          <a:p>
            <a:endParaRPr kumimoji="1" lang="ja-JP" altLang="en-US" dirty="0"/>
          </a:p>
        </p:txBody>
      </p:sp>
      <p:sp>
        <p:nvSpPr>
          <p:cNvPr id="3" name="スライド番号プレースホルダー 2"/>
          <p:cNvSpPr>
            <a:spLocks noGrp="1"/>
          </p:cNvSpPr>
          <p:nvPr>
            <p:ph type="sldNum" sz="quarter" idx="4"/>
          </p:nvPr>
        </p:nvSpPr>
        <p:spPr/>
        <p:txBody>
          <a:bodyPr/>
          <a:lstStyle/>
          <a:p>
            <a:fld id="{CADE5BF1-A944-B54A-9898-A27DB1807F1E}" type="slidenum">
              <a:rPr lang="en-US" smtClean="0"/>
              <a:pPr/>
              <a:t>4</a:t>
            </a:fld>
            <a:endParaRPr lang="en-US" dirty="0"/>
          </a:p>
        </p:txBody>
      </p:sp>
      <p:sp>
        <p:nvSpPr>
          <p:cNvPr id="4" name="タイトル 3"/>
          <p:cNvSpPr>
            <a:spLocks noGrp="1"/>
          </p:cNvSpPr>
          <p:nvPr>
            <p:ph type="title"/>
          </p:nvPr>
        </p:nvSpPr>
        <p:spPr/>
        <p:txBody>
          <a:bodyPr/>
          <a:lstStyle/>
          <a:p>
            <a:r>
              <a:rPr kumimoji="1" lang="en-US" altLang="ja-JP" dirty="0"/>
              <a:t>Purpose:</a:t>
            </a:r>
            <a:br>
              <a:rPr kumimoji="1" lang="en-US" altLang="ja-JP" dirty="0"/>
            </a:br>
            <a:endParaRPr kumimoji="1" lang="ja-JP" altLang="en-US" dirty="0"/>
          </a:p>
        </p:txBody>
      </p:sp>
      <p:sp>
        <p:nvSpPr>
          <p:cNvPr id="9" name="日付プレースホルダー 3"/>
          <p:cNvSpPr>
            <a:spLocks noGrp="1"/>
          </p:cNvSpPr>
          <p:nvPr>
            <p:ph type="dt" sz="half" idx="2"/>
          </p:nvPr>
        </p:nvSpPr>
        <p:spPr>
          <a:xfrm>
            <a:off x="4049486" y="6991985"/>
            <a:ext cx="2838994" cy="401638"/>
          </a:xfrm>
        </p:spPr>
        <p:txBody>
          <a:bodyPr/>
          <a:lstStyle/>
          <a:p>
            <a:r>
              <a:rPr lang="en-US" dirty="0" smtClean="0"/>
              <a:t>26 May 2013</a:t>
            </a:r>
            <a:r>
              <a:rPr lang="ja-JP" altLang="en-US" dirty="0" smtClean="0"/>
              <a:t>　　　</a:t>
            </a:r>
            <a:r>
              <a:rPr lang="en-US" altLang="ja-JP" dirty="0" smtClean="0"/>
              <a:t>DESY Hamburg</a:t>
            </a:r>
            <a:endParaRPr lang="en-US" dirty="0"/>
          </a:p>
        </p:txBody>
      </p:sp>
    </p:spTree>
    <p:extLst>
      <p:ext uri="{BB962C8B-B14F-4D97-AF65-F5344CB8AC3E}">
        <p14:creationId xmlns:p14="http://schemas.microsoft.com/office/powerpoint/2010/main" val="110872830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pPr>
              <a:defRPr/>
            </a:pPr>
            <a:fld id="{FA8CA98C-80FB-45BD-B853-A3396E78F4D9}" type="slidenum">
              <a:rPr lang="ja-JP" altLang="en-US" smtClean="0">
                <a:solidFill>
                  <a:prstClr val="black">
                    <a:tint val="75000"/>
                  </a:prstClr>
                </a:solidFill>
              </a:rPr>
              <a:pPr>
                <a:defRPr/>
              </a:pPr>
              <a:t>5</a:t>
            </a:fld>
            <a:endParaRPr lang="ja-JP" altLang="en-US">
              <a:solidFill>
                <a:prstClr val="black">
                  <a:tint val="75000"/>
                </a:prstClr>
              </a:solidFill>
            </a:endParaRPr>
          </a:p>
        </p:txBody>
      </p:sp>
      <p:sp>
        <p:nvSpPr>
          <p:cNvPr id="3" name="テキスト ボックス 2"/>
          <p:cNvSpPr txBox="1"/>
          <p:nvPr/>
        </p:nvSpPr>
        <p:spPr>
          <a:xfrm>
            <a:off x="0" y="842600"/>
            <a:ext cx="10058400" cy="6333824"/>
          </a:xfrm>
          <a:prstGeom prst="rect">
            <a:avLst/>
          </a:prstGeom>
          <a:noFill/>
        </p:spPr>
        <p:txBody>
          <a:bodyPr lIns="100362" tIns="50184" rIns="100362" bIns="50184">
            <a:spAutoFit/>
          </a:bodyPr>
          <a:lstStyle/>
          <a:p>
            <a:pPr defTabSz="1003835" fontAlgn="base">
              <a:spcBef>
                <a:spcPct val="0"/>
              </a:spcBef>
              <a:spcAft>
                <a:spcPct val="0"/>
              </a:spcAft>
              <a:defRPr/>
            </a:pPr>
            <a:r>
              <a:rPr kumimoji="1" lang="en-US" altLang="ja-JP" sz="3200" dirty="0" smtClean="0">
                <a:solidFill>
                  <a:prstClr val="black"/>
                </a:solidFill>
                <a:latin typeface="Arial" charset="0"/>
              </a:rPr>
              <a:t>21 </a:t>
            </a:r>
            <a:r>
              <a:rPr kumimoji="1" lang="en-US" altLang="ja-JP" sz="3200" dirty="0">
                <a:solidFill>
                  <a:prstClr val="black"/>
                </a:solidFill>
                <a:latin typeface="Arial" charset="0"/>
              </a:rPr>
              <a:t>March 2013  Vancouver</a:t>
            </a:r>
          </a:p>
          <a:p>
            <a:pPr defTabSz="1003835" fontAlgn="base">
              <a:spcBef>
                <a:spcPct val="0"/>
              </a:spcBef>
              <a:spcAft>
                <a:spcPct val="0"/>
              </a:spcAft>
              <a:defRPr/>
            </a:pPr>
            <a:r>
              <a:rPr kumimoji="1" lang="en-US" altLang="ja-JP" sz="2800" dirty="0" smtClean="0">
                <a:solidFill>
                  <a:prstClr val="black"/>
                </a:solidFill>
                <a:latin typeface="Arial" charset="0"/>
              </a:rPr>
              <a:t>    The </a:t>
            </a:r>
            <a:r>
              <a:rPr kumimoji="1" lang="en-US" altLang="ja-JP" sz="2800" dirty="0">
                <a:solidFill>
                  <a:prstClr val="black"/>
                </a:solidFill>
                <a:latin typeface="Arial" charset="0"/>
              </a:rPr>
              <a:t>final meeting of </a:t>
            </a:r>
            <a:r>
              <a:rPr kumimoji="1" lang="en-US" altLang="ja-JP" sz="2800" dirty="0" smtClean="0">
                <a:solidFill>
                  <a:prstClr val="black"/>
                </a:solidFill>
                <a:latin typeface="Arial" charset="0"/>
              </a:rPr>
              <a:t>ILCSC   John Bagger</a:t>
            </a:r>
            <a:endParaRPr kumimoji="1" lang="en-US" altLang="ja-JP" sz="2800" dirty="0">
              <a:solidFill>
                <a:prstClr val="black"/>
              </a:solidFill>
              <a:latin typeface="Arial" charset="0"/>
            </a:endParaRPr>
          </a:p>
          <a:p>
            <a:pPr defTabSz="1003835" fontAlgn="base">
              <a:spcBef>
                <a:spcPct val="0"/>
              </a:spcBef>
              <a:spcAft>
                <a:spcPct val="0"/>
              </a:spcAft>
              <a:defRPr/>
            </a:pPr>
            <a:r>
              <a:rPr kumimoji="1" lang="en-US" altLang="ja-JP" sz="2800" dirty="0" smtClean="0">
                <a:solidFill>
                  <a:prstClr val="black"/>
                </a:solidFill>
                <a:latin typeface="Arial" charset="0"/>
              </a:rPr>
              <a:t>    The </a:t>
            </a:r>
            <a:r>
              <a:rPr kumimoji="1" lang="en-US" altLang="ja-JP" sz="2800" dirty="0">
                <a:solidFill>
                  <a:prstClr val="black"/>
                </a:solidFill>
                <a:latin typeface="Arial" charset="0"/>
              </a:rPr>
              <a:t>first meeting of </a:t>
            </a:r>
            <a:r>
              <a:rPr kumimoji="1" lang="en-US" altLang="ja-JP" sz="2800" dirty="0" smtClean="0">
                <a:solidFill>
                  <a:prstClr val="black"/>
                </a:solidFill>
                <a:latin typeface="Arial" charset="0"/>
              </a:rPr>
              <a:t>LCB        SK</a:t>
            </a:r>
            <a:endParaRPr kumimoji="1" lang="en-US" altLang="ja-JP" sz="2800" dirty="0">
              <a:solidFill>
                <a:prstClr val="black"/>
              </a:solidFill>
              <a:latin typeface="Arial" charset="0"/>
            </a:endParaRPr>
          </a:p>
          <a:p>
            <a:pPr defTabSz="1003835" fontAlgn="base">
              <a:spcBef>
                <a:spcPct val="0"/>
              </a:spcBef>
              <a:spcAft>
                <a:spcPct val="0"/>
              </a:spcAft>
              <a:defRPr/>
            </a:pPr>
            <a:endParaRPr kumimoji="1" lang="en-US" altLang="ja-JP" sz="3100" dirty="0">
              <a:solidFill>
                <a:prstClr val="black"/>
              </a:solidFill>
              <a:latin typeface="Arial" charset="0"/>
            </a:endParaRPr>
          </a:p>
          <a:p>
            <a:pPr marL="564546" indent="-564546" defTabSz="1003835" fontAlgn="base">
              <a:spcBef>
                <a:spcPct val="0"/>
              </a:spcBef>
              <a:spcAft>
                <a:spcPct val="0"/>
              </a:spcAft>
              <a:buFontTx/>
              <a:buAutoNum type="arabicParenBoth"/>
              <a:defRPr/>
            </a:pPr>
            <a:r>
              <a:rPr kumimoji="1" lang="en-US" altLang="ja-JP" sz="2800" dirty="0">
                <a:solidFill>
                  <a:srgbClr val="FF0000"/>
                </a:solidFill>
                <a:latin typeface="Arial" charset="0"/>
              </a:rPr>
              <a:t>GDE Report    Barry </a:t>
            </a:r>
            <a:r>
              <a:rPr kumimoji="1" lang="en-US" altLang="ja-JP" sz="2800" dirty="0" err="1">
                <a:solidFill>
                  <a:srgbClr val="FF0000"/>
                </a:solidFill>
                <a:latin typeface="Arial" charset="0"/>
              </a:rPr>
              <a:t>Barish</a:t>
            </a:r>
            <a:endParaRPr kumimoji="1" lang="en-US" altLang="ja-JP" sz="2800" dirty="0">
              <a:solidFill>
                <a:srgbClr val="FF0000"/>
              </a:solidFill>
              <a:latin typeface="Arial" charset="0"/>
            </a:endParaRPr>
          </a:p>
          <a:p>
            <a:pPr defTabSz="1003835" fontAlgn="base">
              <a:spcBef>
                <a:spcPct val="0"/>
              </a:spcBef>
              <a:spcAft>
                <a:spcPct val="0"/>
              </a:spcAft>
              <a:defRPr/>
            </a:pPr>
            <a:r>
              <a:rPr kumimoji="1" lang="en-US" altLang="ja-JP" sz="2800" dirty="0">
                <a:solidFill>
                  <a:prstClr val="black"/>
                </a:solidFill>
                <a:latin typeface="Arial" charset="0"/>
              </a:rPr>
              <a:t>     History and mission of GDE leading to production    </a:t>
            </a:r>
          </a:p>
          <a:p>
            <a:pPr defTabSz="1003835" fontAlgn="base">
              <a:spcBef>
                <a:spcPct val="0"/>
              </a:spcBef>
              <a:spcAft>
                <a:spcPct val="0"/>
              </a:spcAft>
              <a:defRPr/>
            </a:pPr>
            <a:r>
              <a:rPr kumimoji="1" lang="en-US" altLang="ja-JP" sz="2800" dirty="0">
                <a:solidFill>
                  <a:prstClr val="black"/>
                </a:solidFill>
                <a:latin typeface="Arial" charset="0"/>
              </a:rPr>
              <a:t>     of TDR.   </a:t>
            </a:r>
          </a:p>
          <a:p>
            <a:pPr defTabSz="1003835" fontAlgn="base">
              <a:spcBef>
                <a:spcPct val="0"/>
              </a:spcBef>
              <a:spcAft>
                <a:spcPct val="0"/>
              </a:spcAft>
              <a:defRPr/>
            </a:pPr>
            <a:r>
              <a:rPr kumimoji="1" lang="en-US" altLang="ja-JP" sz="2800" dirty="0">
                <a:solidFill>
                  <a:srgbClr val="0070C0"/>
                </a:solidFill>
                <a:latin typeface="Arial" charset="0"/>
              </a:rPr>
              <a:t>     (Barry’s </a:t>
            </a:r>
            <a:r>
              <a:rPr kumimoji="1" lang="en-US" altLang="ja-JP" sz="2800" dirty="0" smtClean="0">
                <a:solidFill>
                  <a:srgbClr val="0070C0"/>
                </a:solidFill>
                <a:latin typeface="Arial" charset="0"/>
              </a:rPr>
              <a:t>Talk in this meeting)</a:t>
            </a:r>
            <a:endParaRPr kumimoji="1" lang="en-US" altLang="ja-JP" sz="2800" dirty="0">
              <a:solidFill>
                <a:srgbClr val="0070C0"/>
              </a:solidFill>
              <a:latin typeface="Arial" charset="0"/>
            </a:endParaRPr>
          </a:p>
          <a:p>
            <a:pPr defTabSz="1003835" fontAlgn="base">
              <a:spcBef>
                <a:spcPct val="0"/>
              </a:spcBef>
              <a:spcAft>
                <a:spcPct val="0"/>
              </a:spcAft>
              <a:defRPr/>
            </a:pPr>
            <a:endParaRPr kumimoji="1" lang="en-US" altLang="ja-JP" sz="2800" dirty="0">
              <a:solidFill>
                <a:prstClr val="black"/>
              </a:solidFill>
              <a:latin typeface="Arial" charset="0"/>
            </a:endParaRPr>
          </a:p>
          <a:p>
            <a:pPr marL="564546" indent="-564546" defTabSz="1003835" fontAlgn="base">
              <a:spcBef>
                <a:spcPct val="0"/>
              </a:spcBef>
              <a:spcAft>
                <a:spcPct val="0"/>
              </a:spcAft>
              <a:buFontTx/>
              <a:buAutoNum type="arabicParenBoth" startAt="2"/>
              <a:defRPr/>
            </a:pPr>
            <a:r>
              <a:rPr kumimoji="1" lang="en-US" altLang="ja-JP" sz="2800" dirty="0">
                <a:solidFill>
                  <a:srgbClr val="FF0000"/>
                </a:solidFill>
                <a:latin typeface="Arial" charset="0"/>
              </a:rPr>
              <a:t>Research Director’s Report   </a:t>
            </a:r>
            <a:r>
              <a:rPr kumimoji="1" lang="en-US" altLang="ja-JP" sz="2800" dirty="0" err="1">
                <a:solidFill>
                  <a:srgbClr val="FF0000"/>
                </a:solidFill>
                <a:latin typeface="Arial" charset="0"/>
              </a:rPr>
              <a:t>Sakue</a:t>
            </a:r>
            <a:r>
              <a:rPr kumimoji="1" lang="en-US" altLang="ja-JP" sz="2800" dirty="0">
                <a:solidFill>
                  <a:srgbClr val="FF0000"/>
                </a:solidFill>
                <a:latin typeface="Arial" charset="0"/>
              </a:rPr>
              <a:t> Yamada</a:t>
            </a:r>
          </a:p>
          <a:p>
            <a:pPr defTabSz="1003835" fontAlgn="base">
              <a:spcBef>
                <a:spcPct val="0"/>
              </a:spcBef>
              <a:spcAft>
                <a:spcPct val="0"/>
              </a:spcAft>
              <a:defRPr/>
            </a:pPr>
            <a:r>
              <a:rPr kumimoji="1" lang="en-US" altLang="ja-JP" sz="2800" dirty="0">
                <a:solidFill>
                  <a:prstClr val="black"/>
                </a:solidFill>
                <a:latin typeface="Arial" charset="0"/>
              </a:rPr>
              <a:t>     The process leading to the Detailed Baseline  Design      </a:t>
            </a:r>
          </a:p>
          <a:p>
            <a:pPr defTabSz="1003835" fontAlgn="base">
              <a:spcBef>
                <a:spcPct val="0"/>
              </a:spcBef>
              <a:spcAft>
                <a:spcPct val="0"/>
              </a:spcAft>
              <a:defRPr/>
            </a:pPr>
            <a:r>
              <a:rPr kumimoji="1" lang="en-US" altLang="ja-JP" sz="2800" dirty="0">
                <a:solidFill>
                  <a:prstClr val="black"/>
                </a:solidFill>
                <a:latin typeface="Arial" charset="0"/>
              </a:rPr>
              <a:t>      (DBD) report of  physics + detector studies for ILC</a:t>
            </a:r>
          </a:p>
          <a:p>
            <a:pPr defTabSz="1003835" fontAlgn="base">
              <a:spcBef>
                <a:spcPct val="0"/>
              </a:spcBef>
              <a:spcAft>
                <a:spcPct val="0"/>
              </a:spcAft>
              <a:defRPr/>
            </a:pPr>
            <a:r>
              <a:rPr kumimoji="1" lang="en-US" altLang="ja-JP" sz="2800" dirty="0">
                <a:solidFill>
                  <a:prstClr val="black"/>
                </a:solidFill>
                <a:latin typeface="Arial" charset="0"/>
              </a:rPr>
              <a:t>      including the ability of detectors to study ~125 </a:t>
            </a:r>
            <a:r>
              <a:rPr kumimoji="1" lang="en-US" altLang="ja-JP" sz="2800" dirty="0" err="1">
                <a:solidFill>
                  <a:prstClr val="black"/>
                </a:solidFill>
                <a:latin typeface="Arial" charset="0"/>
              </a:rPr>
              <a:t>GeV</a:t>
            </a:r>
            <a:r>
              <a:rPr kumimoji="1" lang="en-US" altLang="ja-JP" sz="2800" dirty="0">
                <a:solidFill>
                  <a:prstClr val="black"/>
                </a:solidFill>
                <a:latin typeface="Arial" charset="0"/>
              </a:rPr>
              <a:t> </a:t>
            </a:r>
          </a:p>
          <a:p>
            <a:pPr defTabSz="1003835" fontAlgn="base">
              <a:spcBef>
                <a:spcPct val="0"/>
              </a:spcBef>
              <a:spcAft>
                <a:spcPct val="0"/>
              </a:spcAft>
              <a:defRPr/>
            </a:pPr>
            <a:r>
              <a:rPr kumimoji="1" lang="en-US" altLang="ja-JP" sz="2800" dirty="0">
                <a:solidFill>
                  <a:prstClr val="black"/>
                </a:solidFill>
                <a:latin typeface="Arial" charset="0"/>
              </a:rPr>
              <a:t>      Higgs Boson.   </a:t>
            </a:r>
          </a:p>
        </p:txBody>
      </p:sp>
      <p:sp>
        <p:nvSpPr>
          <p:cNvPr id="4" name="テキスト ボックス 3"/>
          <p:cNvSpPr txBox="1"/>
          <p:nvPr/>
        </p:nvSpPr>
        <p:spPr>
          <a:xfrm>
            <a:off x="47298" y="66311"/>
            <a:ext cx="5218386" cy="769441"/>
          </a:xfrm>
          <a:prstGeom prst="rect">
            <a:avLst/>
          </a:prstGeom>
          <a:solidFill>
            <a:srgbClr val="00B0F0"/>
          </a:solidFill>
          <a:ln>
            <a:solidFill>
              <a:srgbClr val="FFFF00"/>
            </a:solidFill>
          </a:ln>
        </p:spPr>
        <p:txBody>
          <a:bodyPr wrap="square" rtlCol="0">
            <a:spAutoFit/>
          </a:bodyPr>
          <a:lstStyle/>
          <a:p>
            <a:r>
              <a:rPr kumimoji="1" lang="en-US" altLang="ja-JP" sz="4400" dirty="0">
                <a:solidFill>
                  <a:srgbClr val="FFFF00"/>
                </a:solidFill>
                <a:latin typeface="Arial" charset="0"/>
              </a:rPr>
              <a:t>ILCSC/LCB Meeting</a:t>
            </a:r>
            <a:r>
              <a:rPr kumimoji="1" lang="en-US" altLang="ja-JP" sz="4400" dirty="0">
                <a:solidFill>
                  <a:prstClr val="black"/>
                </a:solidFill>
                <a:latin typeface="Arial" charset="0"/>
              </a:rPr>
              <a:t>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pPr>
              <a:defRPr/>
            </a:pPr>
            <a:fld id="{FF7D76C8-5A48-46C4-B73E-2B95E507C3F5}" type="slidenum">
              <a:rPr lang="ja-JP" altLang="en-US" smtClean="0">
                <a:solidFill>
                  <a:prstClr val="black">
                    <a:tint val="75000"/>
                  </a:prstClr>
                </a:solidFill>
              </a:rPr>
              <a:pPr>
                <a:defRPr/>
              </a:pPr>
              <a:t>6</a:t>
            </a:fld>
            <a:endParaRPr lang="ja-JP" altLang="en-US">
              <a:solidFill>
                <a:prstClr val="black">
                  <a:tint val="75000"/>
                </a:prstClr>
              </a:solidFill>
            </a:endParaRPr>
          </a:p>
        </p:txBody>
      </p:sp>
      <p:sp>
        <p:nvSpPr>
          <p:cNvPr id="3" name="テキスト ボックス 2"/>
          <p:cNvSpPr txBox="1"/>
          <p:nvPr/>
        </p:nvSpPr>
        <p:spPr>
          <a:xfrm>
            <a:off x="0" y="0"/>
            <a:ext cx="10058400" cy="7487996"/>
          </a:xfrm>
          <a:prstGeom prst="rect">
            <a:avLst/>
          </a:prstGeom>
          <a:noFill/>
        </p:spPr>
        <p:txBody>
          <a:bodyPr lIns="100372" tIns="50189" rIns="100372" bIns="50189">
            <a:spAutoFit/>
          </a:bodyPr>
          <a:lstStyle/>
          <a:p>
            <a:pPr defTabSz="1004035" fontAlgn="base">
              <a:spcBef>
                <a:spcPct val="0"/>
              </a:spcBef>
              <a:spcAft>
                <a:spcPct val="0"/>
              </a:spcAft>
              <a:defRPr/>
            </a:pPr>
            <a:r>
              <a:rPr kumimoji="1" lang="en-US" altLang="ja-JP" sz="2800" dirty="0">
                <a:solidFill>
                  <a:srgbClr val="FF0000"/>
                </a:solidFill>
                <a:latin typeface="Arial" charset="0"/>
              </a:rPr>
              <a:t>(3)</a:t>
            </a:r>
            <a:r>
              <a:rPr kumimoji="1" lang="en-US" altLang="ja-JP" sz="3200" dirty="0">
                <a:solidFill>
                  <a:srgbClr val="FF0000"/>
                </a:solidFill>
                <a:latin typeface="Arial" charset="0"/>
              </a:rPr>
              <a:t> </a:t>
            </a:r>
            <a:r>
              <a:rPr kumimoji="1" lang="en-US" altLang="ja-JP" sz="2800" dirty="0" smtClean="0">
                <a:solidFill>
                  <a:srgbClr val="FF0000"/>
                </a:solidFill>
                <a:latin typeface="Arial" charset="0"/>
              </a:rPr>
              <a:t>PAC for GDE  </a:t>
            </a:r>
            <a:r>
              <a:rPr kumimoji="1" lang="en-US" altLang="ja-JP" sz="2800" dirty="0">
                <a:solidFill>
                  <a:srgbClr val="FF0000"/>
                </a:solidFill>
                <a:latin typeface="Arial" charset="0"/>
              </a:rPr>
              <a:t>(13-14 Dec. 2012   KEK)    Lyn Evans</a:t>
            </a:r>
          </a:p>
          <a:p>
            <a:pPr defTabSz="1004035" fontAlgn="base">
              <a:spcBef>
                <a:spcPct val="0"/>
              </a:spcBef>
              <a:spcAft>
                <a:spcPct val="0"/>
              </a:spcAft>
              <a:defRPr/>
            </a:pPr>
            <a:r>
              <a:rPr kumimoji="1" lang="en-US" altLang="ja-JP" sz="2800" dirty="0">
                <a:solidFill>
                  <a:prstClr val="black"/>
                </a:solidFill>
                <a:latin typeface="Arial" charset="0"/>
              </a:rPr>
              <a:t>      </a:t>
            </a:r>
            <a:r>
              <a:rPr kumimoji="1" lang="en-US" altLang="ja-JP" sz="2800" dirty="0" smtClean="0">
                <a:solidFill>
                  <a:prstClr val="black"/>
                </a:solidFill>
                <a:latin typeface="Arial" charset="0"/>
              </a:rPr>
              <a:t>This was mostly a technical </a:t>
            </a:r>
            <a:r>
              <a:rPr kumimoji="1" lang="en-US" altLang="ja-JP" sz="2800" dirty="0">
                <a:solidFill>
                  <a:prstClr val="black"/>
                </a:solidFill>
                <a:latin typeface="Arial" charset="0"/>
              </a:rPr>
              <a:t>review of ILC accelerator </a:t>
            </a:r>
            <a:endParaRPr kumimoji="1" lang="en-US" altLang="ja-JP" sz="2800" dirty="0" smtClean="0">
              <a:solidFill>
                <a:prstClr val="black"/>
              </a:solidFill>
              <a:latin typeface="Arial" charset="0"/>
            </a:endParaRPr>
          </a:p>
          <a:p>
            <a:pPr defTabSz="1004035" fontAlgn="base">
              <a:spcBef>
                <a:spcPct val="0"/>
              </a:spcBef>
              <a:spcAft>
                <a:spcPct val="0"/>
              </a:spcAft>
              <a:defRPr/>
            </a:pPr>
            <a:r>
              <a:rPr kumimoji="1" lang="en-US" altLang="ja-JP" sz="2800" dirty="0">
                <a:solidFill>
                  <a:prstClr val="black"/>
                </a:solidFill>
                <a:latin typeface="Arial" charset="0"/>
              </a:rPr>
              <a:t> </a:t>
            </a:r>
            <a:r>
              <a:rPr kumimoji="1" lang="en-US" altLang="ja-JP" sz="2800" dirty="0" smtClean="0">
                <a:solidFill>
                  <a:prstClr val="black"/>
                </a:solidFill>
                <a:latin typeface="Arial" charset="0"/>
              </a:rPr>
              <a:t>     part </a:t>
            </a:r>
            <a:r>
              <a:rPr kumimoji="1" lang="en-US" altLang="ja-JP" sz="2800" dirty="0">
                <a:solidFill>
                  <a:prstClr val="black"/>
                </a:solidFill>
                <a:latin typeface="Arial" charset="0"/>
              </a:rPr>
              <a:t>of  </a:t>
            </a:r>
            <a:r>
              <a:rPr kumimoji="1" lang="en-US" altLang="ja-JP" sz="2800" dirty="0" smtClean="0">
                <a:solidFill>
                  <a:prstClr val="black"/>
                </a:solidFill>
                <a:latin typeface="Arial" charset="0"/>
              </a:rPr>
              <a:t>TDR</a:t>
            </a:r>
            <a:r>
              <a:rPr kumimoji="1" lang="en-US" altLang="ja-JP" sz="2800" dirty="0">
                <a:solidFill>
                  <a:prstClr val="black"/>
                </a:solidFill>
                <a:latin typeface="Arial" charset="0"/>
              </a:rPr>
              <a:t>. </a:t>
            </a:r>
            <a:r>
              <a:rPr kumimoji="1" lang="en-US" altLang="ja-JP" sz="2800" dirty="0" smtClean="0">
                <a:solidFill>
                  <a:prstClr val="black"/>
                </a:solidFill>
                <a:latin typeface="Arial" charset="0"/>
              </a:rPr>
              <a:t>            </a:t>
            </a:r>
          </a:p>
          <a:p>
            <a:pPr defTabSz="1004035" fontAlgn="base">
              <a:spcBef>
                <a:spcPct val="0"/>
              </a:spcBef>
              <a:spcAft>
                <a:spcPct val="0"/>
              </a:spcAft>
              <a:defRPr/>
            </a:pPr>
            <a:r>
              <a:rPr kumimoji="1" lang="en-US" altLang="ja-JP" sz="2800" dirty="0">
                <a:solidFill>
                  <a:prstClr val="black"/>
                </a:solidFill>
                <a:latin typeface="Arial" charset="0"/>
              </a:rPr>
              <a:t> </a:t>
            </a:r>
            <a:r>
              <a:rPr kumimoji="1" lang="en-US" altLang="ja-JP" sz="2800" dirty="0" smtClean="0">
                <a:solidFill>
                  <a:prstClr val="black"/>
                </a:solidFill>
                <a:latin typeface="Arial" charset="0"/>
              </a:rPr>
              <a:t>     The </a:t>
            </a:r>
            <a:r>
              <a:rPr kumimoji="1" lang="en-US" altLang="ja-JP" sz="2800" dirty="0">
                <a:solidFill>
                  <a:prstClr val="black"/>
                </a:solidFill>
                <a:latin typeface="Arial" charset="0"/>
              </a:rPr>
              <a:t>committee accepted the detector </a:t>
            </a:r>
            <a:r>
              <a:rPr kumimoji="1" lang="en-US" altLang="ja-JP" sz="2800" dirty="0" smtClean="0">
                <a:solidFill>
                  <a:prstClr val="black"/>
                </a:solidFill>
                <a:latin typeface="Arial" charset="0"/>
              </a:rPr>
              <a:t>review </a:t>
            </a:r>
            <a:r>
              <a:rPr kumimoji="1" lang="en-US" altLang="ja-JP" sz="2800" dirty="0">
                <a:solidFill>
                  <a:prstClr val="black"/>
                </a:solidFill>
                <a:latin typeface="Arial" charset="0"/>
              </a:rPr>
              <a:t>by the IDAG.</a:t>
            </a:r>
          </a:p>
          <a:p>
            <a:pPr defTabSz="1004035" fontAlgn="base">
              <a:spcBef>
                <a:spcPct val="0"/>
              </a:spcBef>
              <a:spcAft>
                <a:spcPct val="0"/>
              </a:spcAft>
              <a:defRPr/>
            </a:pPr>
            <a:r>
              <a:rPr kumimoji="1" lang="en-US" altLang="ja-JP" sz="2800" dirty="0">
                <a:solidFill>
                  <a:prstClr val="black"/>
                </a:solidFill>
                <a:latin typeface="Arial" charset="0"/>
              </a:rPr>
              <a:t>      </a:t>
            </a:r>
            <a:r>
              <a:rPr kumimoji="1" lang="en-US" altLang="ja-JP" sz="2800" dirty="0" smtClean="0">
                <a:solidFill>
                  <a:prstClr val="black"/>
                </a:solidFill>
                <a:latin typeface="Arial" charset="0"/>
              </a:rPr>
              <a:t>Two </a:t>
            </a:r>
            <a:r>
              <a:rPr kumimoji="1" lang="en-US" altLang="ja-JP" sz="2800" dirty="0">
                <a:solidFill>
                  <a:prstClr val="black"/>
                </a:solidFill>
                <a:latin typeface="Arial" charset="0"/>
              </a:rPr>
              <a:t>major reservations</a:t>
            </a:r>
          </a:p>
          <a:p>
            <a:pPr defTabSz="1004035" fontAlgn="base">
              <a:spcBef>
                <a:spcPct val="0"/>
              </a:spcBef>
              <a:spcAft>
                <a:spcPct val="0"/>
              </a:spcAft>
              <a:defRPr/>
            </a:pPr>
            <a:r>
              <a:rPr kumimoji="1" lang="en-US" altLang="ja-JP" sz="2800" dirty="0">
                <a:solidFill>
                  <a:prstClr val="black"/>
                </a:solidFill>
                <a:latin typeface="Arial" charset="0"/>
              </a:rPr>
              <a:t>       [1] More proof of the feasibility of Klystron  </a:t>
            </a:r>
          </a:p>
          <a:p>
            <a:pPr defTabSz="1004035" fontAlgn="base">
              <a:spcBef>
                <a:spcPct val="0"/>
              </a:spcBef>
              <a:spcAft>
                <a:spcPct val="0"/>
              </a:spcAft>
              <a:defRPr/>
            </a:pPr>
            <a:r>
              <a:rPr kumimoji="1" lang="en-US" altLang="ja-JP" sz="2800" dirty="0">
                <a:solidFill>
                  <a:prstClr val="black"/>
                </a:solidFill>
                <a:latin typeface="Arial" charset="0"/>
              </a:rPr>
              <a:t>             Cluster Scheme (for flat site) is needed</a:t>
            </a:r>
          </a:p>
          <a:p>
            <a:pPr defTabSz="1004035" fontAlgn="base">
              <a:spcBef>
                <a:spcPct val="0"/>
              </a:spcBef>
              <a:spcAft>
                <a:spcPct val="0"/>
              </a:spcAft>
              <a:defRPr/>
            </a:pPr>
            <a:r>
              <a:rPr kumimoji="1" lang="en-US" altLang="ja-JP" sz="2800" dirty="0">
                <a:solidFill>
                  <a:prstClr val="black"/>
                </a:solidFill>
                <a:latin typeface="Arial" charset="0"/>
              </a:rPr>
              <a:t>       [2] ATF2 spot size goal is not yet </a:t>
            </a:r>
            <a:r>
              <a:rPr kumimoji="1" lang="en-US" altLang="ja-JP" sz="2800" dirty="0" smtClean="0">
                <a:solidFill>
                  <a:prstClr val="black"/>
                </a:solidFill>
                <a:latin typeface="Arial" charset="0"/>
              </a:rPr>
              <a:t>reached</a:t>
            </a:r>
          </a:p>
          <a:p>
            <a:pPr defTabSz="1004035" fontAlgn="base">
              <a:spcBef>
                <a:spcPct val="0"/>
              </a:spcBef>
              <a:spcAft>
                <a:spcPct val="0"/>
              </a:spcAft>
              <a:defRPr/>
            </a:pPr>
            <a:r>
              <a:rPr kumimoji="1" lang="en-US" altLang="ja-JP" sz="2800" dirty="0">
                <a:solidFill>
                  <a:prstClr val="black"/>
                </a:solidFill>
                <a:latin typeface="Arial" charset="0"/>
              </a:rPr>
              <a:t> </a:t>
            </a:r>
            <a:r>
              <a:rPr kumimoji="1" lang="en-US" altLang="ja-JP" sz="2800" dirty="0" smtClean="0">
                <a:solidFill>
                  <a:prstClr val="black"/>
                </a:solidFill>
                <a:latin typeface="Arial" charset="0"/>
              </a:rPr>
              <a:t>             </a:t>
            </a:r>
            <a:r>
              <a:rPr kumimoji="1" lang="ja-JP" altLang="en-US" sz="2800" dirty="0" smtClean="0">
                <a:solidFill>
                  <a:prstClr val="black"/>
                </a:solidFill>
                <a:latin typeface="Arial" charset="0"/>
              </a:rPr>
              <a:t>⇒　</a:t>
            </a:r>
            <a:r>
              <a:rPr kumimoji="1" lang="en-US" altLang="ja-JP" sz="2800" dirty="0">
                <a:solidFill>
                  <a:prstClr val="black"/>
                </a:solidFill>
                <a:latin typeface="Arial" charset="0"/>
              </a:rPr>
              <a:t>A</a:t>
            </a:r>
            <a:r>
              <a:rPr kumimoji="1" lang="en-US" altLang="ja-JP" sz="2800" dirty="0" smtClean="0">
                <a:solidFill>
                  <a:prstClr val="black"/>
                </a:solidFill>
                <a:latin typeface="Arial" charset="0"/>
              </a:rPr>
              <a:t>fter the PAC, ATF2 reached </a:t>
            </a:r>
            <a:r>
              <a:rPr kumimoji="1" lang="en-US" altLang="ja-JP" sz="2800" dirty="0" err="1" smtClean="0">
                <a:solidFill>
                  <a:prstClr val="black"/>
                </a:solidFill>
                <a:latin typeface="Arial" charset="0"/>
              </a:rPr>
              <a:t>σ</a:t>
            </a:r>
            <a:r>
              <a:rPr kumimoji="1" lang="en-US" altLang="ja-JP" sz="2800" baseline="-25000" dirty="0" err="1" smtClean="0">
                <a:solidFill>
                  <a:prstClr val="black"/>
                </a:solidFill>
                <a:latin typeface="Arial" charset="0"/>
              </a:rPr>
              <a:t>y</a:t>
            </a:r>
            <a:r>
              <a:rPr kumimoji="1" lang="en-US" altLang="ja-JP" sz="2800" baseline="-25000" dirty="0" smtClean="0">
                <a:solidFill>
                  <a:prstClr val="black"/>
                </a:solidFill>
                <a:latin typeface="Arial" charset="0"/>
              </a:rPr>
              <a:t> </a:t>
            </a:r>
            <a:r>
              <a:rPr kumimoji="1" lang="en-US" altLang="ja-JP" sz="2800" dirty="0" smtClean="0">
                <a:solidFill>
                  <a:prstClr val="black"/>
                </a:solidFill>
                <a:latin typeface="Arial" charset="0"/>
              </a:rPr>
              <a:t>~</a:t>
            </a:r>
            <a:r>
              <a:rPr kumimoji="1" lang="ja-JP" altLang="en-US" sz="2800" dirty="0" smtClean="0">
                <a:solidFill>
                  <a:prstClr val="black"/>
                </a:solidFill>
                <a:latin typeface="Arial" charset="0"/>
              </a:rPr>
              <a:t>　</a:t>
            </a:r>
            <a:r>
              <a:rPr kumimoji="1" lang="en-US" altLang="ja-JP" sz="2800" dirty="0" smtClean="0">
                <a:solidFill>
                  <a:prstClr val="black"/>
                </a:solidFill>
                <a:latin typeface="Arial" charset="0"/>
              </a:rPr>
              <a:t>70 nm.</a:t>
            </a:r>
            <a:endParaRPr kumimoji="1" lang="en-US" altLang="ja-JP" sz="2800" dirty="0">
              <a:solidFill>
                <a:prstClr val="black"/>
              </a:solidFill>
              <a:latin typeface="Arial" charset="0"/>
            </a:endParaRPr>
          </a:p>
          <a:p>
            <a:pPr defTabSz="1004035" fontAlgn="base">
              <a:spcBef>
                <a:spcPct val="0"/>
              </a:spcBef>
              <a:spcAft>
                <a:spcPct val="0"/>
              </a:spcAft>
              <a:defRPr/>
            </a:pPr>
            <a:endParaRPr kumimoji="1" lang="en-US" altLang="ja-JP" sz="2800" dirty="0">
              <a:solidFill>
                <a:prstClr val="black"/>
              </a:solidFill>
              <a:latin typeface="Arial" charset="0"/>
            </a:endParaRPr>
          </a:p>
          <a:p>
            <a:pPr marL="564603" indent="-564603" defTabSz="1004035" fontAlgn="base">
              <a:spcBef>
                <a:spcPct val="0"/>
              </a:spcBef>
              <a:spcAft>
                <a:spcPct val="0"/>
              </a:spcAft>
              <a:buFontTx/>
              <a:buAutoNum type="arabicParenBoth" startAt="4"/>
              <a:defRPr/>
            </a:pPr>
            <a:r>
              <a:rPr kumimoji="1" lang="en-US" altLang="ja-JP" sz="2800" dirty="0">
                <a:solidFill>
                  <a:srgbClr val="FF0000"/>
                </a:solidFill>
                <a:latin typeface="Arial" charset="0"/>
              </a:rPr>
              <a:t>TDR Cost Review    Norbert </a:t>
            </a:r>
            <a:r>
              <a:rPr kumimoji="1" lang="en-US" altLang="ja-JP" sz="2800" dirty="0" err="1">
                <a:solidFill>
                  <a:srgbClr val="FF0000"/>
                </a:solidFill>
                <a:latin typeface="Arial" charset="0"/>
              </a:rPr>
              <a:t>Holtkamp</a:t>
            </a:r>
            <a:endParaRPr kumimoji="1" lang="en-US" altLang="ja-JP" sz="2800" dirty="0">
              <a:solidFill>
                <a:srgbClr val="FF0000"/>
              </a:solidFill>
              <a:latin typeface="Arial" charset="0"/>
            </a:endParaRPr>
          </a:p>
          <a:p>
            <a:pPr defTabSz="1004035" fontAlgn="base">
              <a:spcBef>
                <a:spcPct val="0"/>
              </a:spcBef>
              <a:spcAft>
                <a:spcPct val="0"/>
              </a:spcAft>
              <a:defRPr/>
            </a:pPr>
            <a:r>
              <a:rPr kumimoji="1" lang="en-US" altLang="ja-JP" sz="2800" dirty="0">
                <a:solidFill>
                  <a:prstClr val="black"/>
                </a:solidFill>
                <a:latin typeface="Arial" charset="0"/>
              </a:rPr>
              <a:t>      6-7  February 2013    </a:t>
            </a:r>
            <a:r>
              <a:rPr kumimoji="1" lang="en-US" altLang="ja-JP" sz="2800" dirty="0" smtClean="0">
                <a:solidFill>
                  <a:prstClr val="black"/>
                </a:solidFill>
                <a:latin typeface="Arial" charset="0"/>
              </a:rPr>
              <a:t>Windsor  UK</a:t>
            </a:r>
          </a:p>
          <a:p>
            <a:pPr defTabSz="1004035" fontAlgn="base">
              <a:spcBef>
                <a:spcPct val="0"/>
              </a:spcBef>
              <a:spcAft>
                <a:spcPct val="0"/>
              </a:spcAft>
              <a:defRPr/>
            </a:pPr>
            <a:r>
              <a:rPr kumimoji="1" lang="en-US" altLang="ja-JP" sz="2800" dirty="0">
                <a:solidFill>
                  <a:prstClr val="black"/>
                </a:solidFill>
                <a:latin typeface="Arial" charset="0"/>
              </a:rPr>
              <a:t> </a:t>
            </a:r>
            <a:r>
              <a:rPr kumimoji="1" lang="en-US" altLang="ja-JP" sz="2800" dirty="0" smtClean="0">
                <a:solidFill>
                  <a:prstClr val="black"/>
                </a:solidFill>
                <a:latin typeface="Arial" charset="0"/>
              </a:rPr>
              <a:t>       Extensive review also </a:t>
            </a:r>
            <a:r>
              <a:rPr kumimoji="1" lang="en-US" altLang="ja-JP" sz="2800" dirty="0" err="1" smtClean="0">
                <a:solidFill>
                  <a:prstClr val="black"/>
                </a:solidFill>
                <a:latin typeface="Arial" charset="0"/>
              </a:rPr>
              <a:t>inclluding</a:t>
            </a:r>
            <a:r>
              <a:rPr kumimoji="1" lang="en-US" altLang="ja-JP" sz="2800" dirty="0" smtClean="0">
                <a:solidFill>
                  <a:prstClr val="black"/>
                </a:solidFill>
                <a:latin typeface="Arial" charset="0"/>
              </a:rPr>
              <a:t> the organizational issues</a:t>
            </a:r>
          </a:p>
          <a:p>
            <a:pPr defTabSz="1004035" fontAlgn="base">
              <a:spcBef>
                <a:spcPct val="0"/>
              </a:spcBef>
              <a:spcAft>
                <a:spcPct val="0"/>
              </a:spcAft>
              <a:defRPr/>
            </a:pPr>
            <a:endParaRPr kumimoji="1" lang="en-US" altLang="ja-JP" sz="2800" dirty="0">
              <a:solidFill>
                <a:prstClr val="black"/>
              </a:solidFill>
              <a:latin typeface="Arial" charset="0"/>
            </a:endParaRPr>
          </a:p>
          <a:p>
            <a:pPr defTabSz="1004035" fontAlgn="base">
              <a:spcBef>
                <a:spcPct val="0"/>
              </a:spcBef>
              <a:spcAft>
                <a:spcPct val="0"/>
              </a:spcAft>
              <a:defRPr/>
            </a:pPr>
            <a:r>
              <a:rPr kumimoji="1" lang="en-US" altLang="ja-JP" sz="2800" dirty="0">
                <a:solidFill>
                  <a:srgbClr val="FF0000"/>
                </a:solidFill>
                <a:latin typeface="Arial" charset="0"/>
              </a:rPr>
              <a:t>(5) ILC  Event      Brian </a:t>
            </a:r>
            <a:r>
              <a:rPr kumimoji="1" lang="en-US" altLang="ja-JP" sz="2800" dirty="0" smtClean="0">
                <a:solidFill>
                  <a:srgbClr val="FF0000"/>
                </a:solidFill>
                <a:latin typeface="Arial" charset="0"/>
              </a:rPr>
              <a:t>Foster</a:t>
            </a:r>
          </a:p>
          <a:p>
            <a:pPr defTabSz="1004035" fontAlgn="base">
              <a:spcBef>
                <a:spcPct val="0"/>
              </a:spcBef>
              <a:spcAft>
                <a:spcPct val="0"/>
              </a:spcAft>
              <a:defRPr/>
            </a:pPr>
            <a:r>
              <a:rPr kumimoji="1" lang="en-US" altLang="ja-JP" sz="2800" dirty="0">
                <a:latin typeface="Arial" charset="0"/>
              </a:rPr>
              <a:t> </a:t>
            </a:r>
            <a:r>
              <a:rPr kumimoji="1" lang="en-US" altLang="ja-JP" sz="2800" dirty="0" smtClean="0">
                <a:latin typeface="Arial" charset="0"/>
              </a:rPr>
              <a:t>      Applauding GDE team and aspiring the LCC activities   </a:t>
            </a:r>
            <a:endParaRPr kumimoji="1" lang="en-US" altLang="ja-JP" sz="2800" dirty="0">
              <a:latin typeface="Arial" charset="0"/>
            </a:endParaRPr>
          </a:p>
          <a:p>
            <a:pPr defTabSz="1004035" fontAlgn="base">
              <a:spcBef>
                <a:spcPct val="0"/>
              </a:spcBef>
              <a:spcAft>
                <a:spcPct val="0"/>
              </a:spcAft>
              <a:defRPr/>
            </a:pPr>
            <a:r>
              <a:rPr kumimoji="1" lang="en-US" altLang="ja-JP" sz="2800" dirty="0">
                <a:solidFill>
                  <a:prstClr val="black"/>
                </a:solidFill>
                <a:latin typeface="Arial" charset="0"/>
              </a:rPr>
              <a:t>      12 June 2013       Asia</a:t>
            </a:r>
            <a:r>
              <a:rPr kumimoji="1" lang="ja-JP" altLang="en-US" sz="2800" dirty="0">
                <a:solidFill>
                  <a:prstClr val="black"/>
                </a:solidFill>
                <a:latin typeface="Arial" charset="0"/>
              </a:rPr>
              <a:t>→</a:t>
            </a:r>
            <a:r>
              <a:rPr kumimoji="1" lang="en-US" altLang="ja-JP" sz="2800" dirty="0">
                <a:solidFill>
                  <a:prstClr val="black"/>
                </a:solidFill>
                <a:latin typeface="Arial" charset="0"/>
              </a:rPr>
              <a:t>Europe</a:t>
            </a:r>
            <a:r>
              <a:rPr kumimoji="1" lang="ja-JP" altLang="en-US" sz="2800" dirty="0">
                <a:solidFill>
                  <a:prstClr val="black"/>
                </a:solidFill>
                <a:latin typeface="Arial" charset="0"/>
              </a:rPr>
              <a:t>→</a:t>
            </a:r>
            <a:r>
              <a:rPr kumimoji="1" lang="en-US" altLang="ja-JP" sz="2800" dirty="0" smtClean="0">
                <a:solidFill>
                  <a:prstClr val="black"/>
                </a:solidFill>
                <a:latin typeface="Arial" charset="0"/>
              </a:rPr>
              <a:t>America</a:t>
            </a:r>
            <a:endParaRPr kumimoji="1" lang="en-US" altLang="ja-JP" sz="2800" dirty="0">
              <a:solidFill>
                <a:prstClr val="black"/>
              </a:solidFill>
              <a:latin typeface="Arial"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pPr>
              <a:defRPr/>
            </a:pPr>
            <a:fld id="{187F6671-AE1D-4C4E-8D4E-1C03114E344D}" type="slidenum">
              <a:rPr lang="ja-JP" altLang="en-US" smtClean="0">
                <a:solidFill>
                  <a:prstClr val="black">
                    <a:tint val="75000"/>
                  </a:prstClr>
                </a:solidFill>
              </a:rPr>
              <a:pPr>
                <a:defRPr/>
              </a:pPr>
              <a:t>7</a:t>
            </a:fld>
            <a:endParaRPr lang="ja-JP" altLang="en-US">
              <a:solidFill>
                <a:prstClr val="black">
                  <a:tint val="75000"/>
                </a:prstClr>
              </a:solidFill>
            </a:endParaRPr>
          </a:p>
        </p:txBody>
      </p:sp>
      <p:sp>
        <p:nvSpPr>
          <p:cNvPr id="9219" name="テキスト ボックス 2"/>
          <p:cNvSpPr txBox="1">
            <a:spLocks noChangeArrowheads="1"/>
          </p:cNvSpPr>
          <p:nvPr/>
        </p:nvSpPr>
        <p:spPr bwMode="auto">
          <a:xfrm>
            <a:off x="33126" y="31735"/>
            <a:ext cx="10058400" cy="5702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0392" tIns="50199" rIns="100392" bIns="50199">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defTabSz="1004335" eaLnBrk="1" fontAlgn="base" hangingPunct="1">
              <a:spcBef>
                <a:spcPct val="0"/>
              </a:spcBef>
              <a:spcAft>
                <a:spcPct val="0"/>
              </a:spcAft>
            </a:pPr>
            <a:r>
              <a:rPr lang="en-US" altLang="ja-JP" sz="2800" dirty="0">
                <a:solidFill>
                  <a:srgbClr val="FF0000"/>
                </a:solidFill>
              </a:rPr>
              <a:t>(6)World-Wide-Studies of physics and detectors    </a:t>
            </a:r>
          </a:p>
          <a:p>
            <a:pPr defTabSz="1004335" eaLnBrk="1" fontAlgn="base" hangingPunct="1">
              <a:spcBef>
                <a:spcPct val="0"/>
              </a:spcBef>
              <a:spcAft>
                <a:spcPct val="0"/>
              </a:spcAft>
            </a:pPr>
            <a:r>
              <a:rPr lang="en-US" altLang="ja-JP" sz="2800" dirty="0">
                <a:solidFill>
                  <a:srgbClr val="FF0000"/>
                </a:solidFill>
              </a:rPr>
              <a:t>     for LCs          Jim </a:t>
            </a:r>
            <a:r>
              <a:rPr lang="en-US" altLang="ja-JP" sz="2800" dirty="0" err="1" smtClean="0">
                <a:solidFill>
                  <a:srgbClr val="FF0000"/>
                </a:solidFill>
              </a:rPr>
              <a:t>Brau</a:t>
            </a:r>
            <a:endParaRPr lang="en-US" altLang="ja-JP" sz="2800" dirty="0">
              <a:solidFill>
                <a:srgbClr val="FF0000"/>
              </a:solidFill>
            </a:endParaRPr>
          </a:p>
          <a:p>
            <a:pPr defTabSz="1004335" eaLnBrk="1" fontAlgn="base" hangingPunct="1">
              <a:spcBef>
                <a:spcPct val="0"/>
              </a:spcBef>
              <a:spcAft>
                <a:spcPct val="0"/>
              </a:spcAft>
            </a:pPr>
            <a:r>
              <a:rPr lang="en-US" altLang="ja-JP" sz="2800" dirty="0">
                <a:solidFill>
                  <a:prstClr val="black"/>
                </a:solidFill>
              </a:rPr>
              <a:t>  History and past achievement of WWS as grass- </a:t>
            </a:r>
            <a:r>
              <a:rPr lang="en-US" altLang="ja-JP" sz="2800" dirty="0" smtClean="0">
                <a:solidFill>
                  <a:prstClr val="black"/>
                </a:solidFill>
              </a:rPr>
              <a:t>root </a:t>
            </a:r>
          </a:p>
          <a:p>
            <a:pPr defTabSz="1004335" eaLnBrk="1" fontAlgn="base" hangingPunct="1">
              <a:spcBef>
                <a:spcPct val="0"/>
              </a:spcBef>
              <a:spcAft>
                <a:spcPct val="0"/>
              </a:spcAft>
            </a:pPr>
            <a:r>
              <a:rPr lang="en-US" altLang="ja-JP" sz="2800" dirty="0">
                <a:solidFill>
                  <a:prstClr val="black"/>
                </a:solidFill>
              </a:rPr>
              <a:t> </a:t>
            </a:r>
            <a:r>
              <a:rPr lang="en-US" altLang="ja-JP" sz="2800" dirty="0" smtClean="0">
                <a:solidFill>
                  <a:prstClr val="black"/>
                </a:solidFill>
              </a:rPr>
              <a:t> organization</a:t>
            </a:r>
            <a:r>
              <a:rPr lang="en-US" altLang="ja-JP" sz="2800" dirty="0">
                <a:solidFill>
                  <a:prstClr val="black"/>
                </a:solidFill>
              </a:rPr>
              <a:t>. Future role of the WWS </a:t>
            </a:r>
            <a:r>
              <a:rPr lang="en-US" altLang="ja-JP" sz="2800" dirty="0" smtClean="0">
                <a:solidFill>
                  <a:prstClr val="black"/>
                </a:solidFill>
              </a:rPr>
              <a:t> should </a:t>
            </a:r>
            <a:r>
              <a:rPr lang="en-US" altLang="ja-JP" sz="2800" dirty="0">
                <a:solidFill>
                  <a:prstClr val="black"/>
                </a:solidFill>
              </a:rPr>
              <a:t>be determined </a:t>
            </a:r>
            <a:r>
              <a:rPr lang="en-US" altLang="ja-JP" sz="2800" dirty="0" smtClean="0">
                <a:solidFill>
                  <a:prstClr val="black"/>
                </a:solidFill>
              </a:rPr>
              <a:t> </a:t>
            </a:r>
          </a:p>
          <a:p>
            <a:pPr defTabSz="1004335" eaLnBrk="1" fontAlgn="base" hangingPunct="1">
              <a:spcBef>
                <a:spcPct val="0"/>
              </a:spcBef>
              <a:spcAft>
                <a:spcPct val="0"/>
              </a:spcAft>
            </a:pPr>
            <a:r>
              <a:rPr lang="en-US" altLang="ja-JP" sz="2800" dirty="0">
                <a:solidFill>
                  <a:prstClr val="black"/>
                </a:solidFill>
              </a:rPr>
              <a:t> </a:t>
            </a:r>
            <a:r>
              <a:rPr lang="en-US" altLang="ja-JP" sz="2800" dirty="0" smtClean="0">
                <a:solidFill>
                  <a:prstClr val="black"/>
                </a:solidFill>
              </a:rPr>
              <a:t> by </a:t>
            </a:r>
            <a:r>
              <a:rPr lang="en-US" altLang="ja-JP" sz="2800" dirty="0">
                <a:solidFill>
                  <a:prstClr val="black"/>
                </a:solidFill>
              </a:rPr>
              <a:t>physics +detector </a:t>
            </a:r>
            <a:r>
              <a:rPr lang="en-US" altLang="ja-JP" sz="2800" dirty="0" smtClean="0">
                <a:solidFill>
                  <a:prstClr val="black"/>
                </a:solidFill>
              </a:rPr>
              <a:t>associate </a:t>
            </a:r>
            <a:r>
              <a:rPr lang="en-US" altLang="ja-JP" sz="2800" dirty="0">
                <a:solidFill>
                  <a:prstClr val="black"/>
                </a:solidFill>
              </a:rPr>
              <a:t>director of LCC</a:t>
            </a:r>
            <a:r>
              <a:rPr lang="en-US" altLang="ja-JP" sz="2800" dirty="0" smtClean="0">
                <a:solidFill>
                  <a:prstClr val="black"/>
                </a:solidFill>
              </a:rPr>
              <a:t>.</a:t>
            </a:r>
          </a:p>
          <a:p>
            <a:pPr defTabSz="1004335" eaLnBrk="1" fontAlgn="base" hangingPunct="1">
              <a:spcBef>
                <a:spcPct val="0"/>
              </a:spcBef>
              <a:spcAft>
                <a:spcPct val="0"/>
              </a:spcAft>
            </a:pPr>
            <a:endParaRPr lang="en-US" altLang="ja-JP" sz="2800" dirty="0">
              <a:solidFill>
                <a:prstClr val="black"/>
              </a:solidFill>
            </a:endParaRPr>
          </a:p>
          <a:p>
            <a:pPr defTabSz="1004335" eaLnBrk="1" fontAlgn="base" hangingPunct="1">
              <a:spcBef>
                <a:spcPct val="0"/>
              </a:spcBef>
              <a:spcAft>
                <a:spcPct val="0"/>
              </a:spcAft>
            </a:pPr>
            <a:r>
              <a:rPr lang="en-US" altLang="ja-JP" sz="2800" dirty="0">
                <a:solidFill>
                  <a:srgbClr val="FF0000"/>
                </a:solidFill>
              </a:rPr>
              <a:t>(7) General Issues Working Group  Mike Harrison</a:t>
            </a:r>
          </a:p>
          <a:p>
            <a:pPr defTabSz="1004335" eaLnBrk="1" fontAlgn="base" hangingPunct="1">
              <a:spcBef>
                <a:spcPct val="0"/>
              </a:spcBef>
              <a:spcAft>
                <a:spcPct val="0"/>
              </a:spcAft>
            </a:pPr>
            <a:r>
              <a:rPr lang="en-US" altLang="ja-JP" sz="2800" dirty="0">
                <a:solidFill>
                  <a:prstClr val="black"/>
                </a:solidFill>
              </a:rPr>
              <a:t>    Comparison of ILC/CLIC parameters/cost.</a:t>
            </a:r>
          </a:p>
          <a:p>
            <a:pPr defTabSz="1004335" eaLnBrk="1" fontAlgn="base" hangingPunct="1">
              <a:spcBef>
                <a:spcPct val="0"/>
              </a:spcBef>
              <a:spcAft>
                <a:spcPct val="0"/>
              </a:spcAft>
            </a:pPr>
            <a:r>
              <a:rPr lang="en-US" altLang="ja-JP" sz="2800" dirty="0">
                <a:solidFill>
                  <a:prstClr val="black"/>
                </a:solidFill>
              </a:rPr>
              <a:t>    ILC/CLIC is not </a:t>
            </a:r>
            <a:r>
              <a:rPr lang="en-US" altLang="ja-JP" sz="2800" dirty="0" smtClean="0">
                <a:solidFill>
                  <a:prstClr val="black"/>
                </a:solidFill>
              </a:rPr>
              <a:t>alternative projects, after </a:t>
            </a:r>
            <a:r>
              <a:rPr lang="en-US" altLang="ja-JP" sz="2800" dirty="0">
                <a:solidFill>
                  <a:prstClr val="black"/>
                </a:solidFill>
              </a:rPr>
              <a:t>the discovery </a:t>
            </a:r>
          </a:p>
          <a:p>
            <a:pPr defTabSz="1004335" eaLnBrk="1" fontAlgn="base" hangingPunct="1">
              <a:spcBef>
                <a:spcPct val="0"/>
              </a:spcBef>
              <a:spcAft>
                <a:spcPct val="0"/>
              </a:spcAft>
            </a:pPr>
            <a:r>
              <a:rPr lang="en-US" altLang="ja-JP" sz="2800" dirty="0">
                <a:solidFill>
                  <a:prstClr val="black"/>
                </a:solidFill>
              </a:rPr>
              <a:t>    of ~125 </a:t>
            </a:r>
            <a:r>
              <a:rPr lang="en-US" altLang="ja-JP" sz="2800" dirty="0" err="1">
                <a:solidFill>
                  <a:prstClr val="black"/>
                </a:solidFill>
              </a:rPr>
              <a:t>GeV</a:t>
            </a:r>
            <a:r>
              <a:rPr lang="en-US" altLang="ja-JP" sz="2800" dirty="0">
                <a:solidFill>
                  <a:prstClr val="black"/>
                </a:solidFill>
              </a:rPr>
              <a:t> Higgs Boson</a:t>
            </a:r>
            <a:r>
              <a:rPr lang="en-US" altLang="ja-JP" sz="2800" dirty="0" smtClean="0">
                <a:solidFill>
                  <a:prstClr val="black"/>
                </a:solidFill>
              </a:rPr>
              <a:t>. </a:t>
            </a:r>
          </a:p>
          <a:p>
            <a:pPr defTabSz="1004335" eaLnBrk="1" fontAlgn="base" hangingPunct="1">
              <a:spcBef>
                <a:spcPct val="0"/>
              </a:spcBef>
              <a:spcAft>
                <a:spcPct val="0"/>
              </a:spcAft>
            </a:pPr>
            <a:r>
              <a:rPr lang="en-US" altLang="ja-JP" sz="2800" dirty="0">
                <a:solidFill>
                  <a:prstClr val="black"/>
                </a:solidFill>
              </a:rPr>
              <a:t> </a:t>
            </a:r>
            <a:r>
              <a:rPr lang="en-US" altLang="ja-JP" sz="2800" dirty="0" smtClean="0">
                <a:solidFill>
                  <a:prstClr val="black"/>
                </a:solidFill>
              </a:rPr>
              <a:t>   Early realization of ILC.</a:t>
            </a:r>
          </a:p>
          <a:p>
            <a:pPr defTabSz="1004335" eaLnBrk="1" fontAlgn="base" hangingPunct="1">
              <a:spcBef>
                <a:spcPct val="0"/>
              </a:spcBef>
              <a:spcAft>
                <a:spcPct val="0"/>
              </a:spcAft>
            </a:pPr>
            <a:r>
              <a:rPr lang="en-US" altLang="ja-JP" sz="2800" dirty="0">
                <a:solidFill>
                  <a:prstClr val="black"/>
                </a:solidFill>
              </a:rPr>
              <a:t> </a:t>
            </a:r>
            <a:r>
              <a:rPr lang="en-US" altLang="ja-JP" sz="2800" dirty="0" smtClean="0">
                <a:solidFill>
                  <a:prstClr val="black"/>
                </a:solidFill>
              </a:rPr>
              <a:t>   Continuation of R&amp;D for CLIC.</a:t>
            </a:r>
          </a:p>
          <a:p>
            <a:pPr defTabSz="1004335" eaLnBrk="1" fontAlgn="base" hangingPunct="1">
              <a:spcBef>
                <a:spcPct val="0"/>
              </a:spcBef>
              <a:spcAft>
                <a:spcPct val="0"/>
              </a:spcAft>
            </a:pPr>
            <a:endParaRPr lang="en-US" altLang="ja-JP" sz="2800" dirty="0">
              <a:solidFill>
                <a:prstClr val="black"/>
              </a:solidFill>
            </a:endParaRPr>
          </a:p>
        </p:txBody>
      </p:sp>
      <p:sp>
        <p:nvSpPr>
          <p:cNvPr id="3" name="右中かっこ 2"/>
          <p:cNvSpPr/>
          <p:nvPr/>
        </p:nvSpPr>
        <p:spPr>
          <a:xfrm>
            <a:off x="13069614" y="725214"/>
            <a:ext cx="155448" cy="914400"/>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4" name="左中かっこ 3"/>
          <p:cNvSpPr/>
          <p:nvPr/>
        </p:nvSpPr>
        <p:spPr>
          <a:xfrm>
            <a:off x="283779" y="4477396"/>
            <a:ext cx="189187" cy="646386"/>
          </a:xfrm>
          <a:prstGeom prst="leftBrace">
            <a:avLst/>
          </a:prstGeom>
          <a:noFill/>
          <a:ln w="571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pPr>
              <a:defRPr/>
            </a:pPr>
            <a:fld id="{EC3F37DC-AB34-48A2-A452-9E4B2CD9AAAE}" type="slidenum">
              <a:rPr lang="ja-JP" altLang="en-US" smtClean="0">
                <a:solidFill>
                  <a:prstClr val="black">
                    <a:tint val="75000"/>
                  </a:prstClr>
                </a:solidFill>
              </a:rPr>
              <a:pPr>
                <a:defRPr/>
              </a:pPr>
              <a:t>8</a:t>
            </a:fld>
            <a:endParaRPr lang="ja-JP" altLang="en-US">
              <a:solidFill>
                <a:prstClr val="black">
                  <a:tint val="75000"/>
                </a:prstClr>
              </a:solidFill>
            </a:endParaRPr>
          </a:p>
        </p:txBody>
      </p:sp>
      <p:sp>
        <p:nvSpPr>
          <p:cNvPr id="3" name="テキスト ボックス 2"/>
          <p:cNvSpPr txBox="1"/>
          <p:nvPr/>
        </p:nvSpPr>
        <p:spPr>
          <a:xfrm>
            <a:off x="0" y="1"/>
            <a:ext cx="10058400" cy="7734265"/>
          </a:xfrm>
          <a:prstGeom prst="rect">
            <a:avLst/>
          </a:prstGeom>
          <a:noFill/>
        </p:spPr>
        <p:txBody>
          <a:bodyPr lIns="100421" tIns="50213" rIns="100421" bIns="50213">
            <a:spAutoFit/>
          </a:bodyPr>
          <a:lstStyle/>
          <a:p>
            <a:pPr defTabSz="1004335" fontAlgn="base">
              <a:spcBef>
                <a:spcPct val="0"/>
              </a:spcBef>
              <a:spcAft>
                <a:spcPct val="0"/>
              </a:spcAft>
            </a:pPr>
            <a:r>
              <a:rPr lang="en-US" altLang="ja-JP" sz="2800" dirty="0" smtClean="0">
                <a:solidFill>
                  <a:srgbClr val="FF0000"/>
                </a:solidFill>
              </a:rPr>
              <a:t>(</a:t>
            </a:r>
            <a:r>
              <a:rPr lang="en-US" altLang="ja-JP" sz="2800" dirty="0">
                <a:solidFill>
                  <a:srgbClr val="FF0000"/>
                </a:solidFill>
              </a:rPr>
              <a:t>8) </a:t>
            </a:r>
            <a:r>
              <a:rPr lang="en-US" altLang="ja-JP" sz="2800" dirty="0" smtClean="0">
                <a:solidFill>
                  <a:srgbClr val="FF0000"/>
                </a:solidFill>
              </a:rPr>
              <a:t>LCC          </a:t>
            </a:r>
            <a:r>
              <a:rPr lang="en-US" altLang="ja-JP" sz="2800" dirty="0">
                <a:solidFill>
                  <a:srgbClr val="FF0000"/>
                </a:solidFill>
              </a:rPr>
              <a:t>Lyn </a:t>
            </a:r>
            <a:r>
              <a:rPr lang="en-US" altLang="ja-JP" sz="2800" dirty="0" smtClean="0">
                <a:solidFill>
                  <a:srgbClr val="FF0000"/>
                </a:solidFill>
              </a:rPr>
              <a:t>Evans   </a:t>
            </a:r>
            <a:endParaRPr lang="en-US" altLang="ja-JP" sz="2800" dirty="0">
              <a:solidFill>
                <a:srgbClr val="FF0000"/>
              </a:solidFill>
            </a:endParaRPr>
          </a:p>
          <a:p>
            <a:pPr defTabSz="1004335" fontAlgn="base">
              <a:spcBef>
                <a:spcPct val="0"/>
              </a:spcBef>
              <a:spcAft>
                <a:spcPct val="0"/>
              </a:spcAft>
            </a:pPr>
            <a:r>
              <a:rPr lang="en-US" altLang="ja-JP" sz="2800" dirty="0">
                <a:solidFill>
                  <a:prstClr val="black"/>
                </a:solidFill>
              </a:rPr>
              <a:t>    a)   </a:t>
            </a:r>
            <a:r>
              <a:rPr lang="en-US" altLang="ja-JP" sz="2800" dirty="0" smtClean="0">
                <a:solidFill>
                  <a:prstClr val="black"/>
                </a:solidFill>
              </a:rPr>
              <a:t> Organization </a:t>
            </a:r>
            <a:r>
              <a:rPr lang="en-US" altLang="ja-JP" sz="2800" dirty="0">
                <a:solidFill>
                  <a:prstClr val="black"/>
                </a:solidFill>
              </a:rPr>
              <a:t>of LCC    Lyn Evans </a:t>
            </a:r>
          </a:p>
          <a:p>
            <a:pPr defTabSz="1004335" fontAlgn="base">
              <a:spcBef>
                <a:spcPct val="0"/>
              </a:spcBef>
              <a:spcAft>
                <a:spcPct val="0"/>
              </a:spcAft>
            </a:pPr>
            <a:r>
              <a:rPr lang="en-US" altLang="ja-JP" sz="2800" dirty="0">
                <a:solidFill>
                  <a:prstClr val="black"/>
                </a:solidFill>
              </a:rPr>
              <a:t>    b)    ILC                          </a:t>
            </a:r>
            <a:r>
              <a:rPr lang="en-US" altLang="ja-JP" sz="2800" dirty="0" smtClean="0">
                <a:solidFill>
                  <a:prstClr val="black"/>
                </a:solidFill>
              </a:rPr>
              <a:t>       </a:t>
            </a:r>
            <a:r>
              <a:rPr lang="en-US" altLang="ja-JP" sz="2800" dirty="0">
                <a:solidFill>
                  <a:prstClr val="black"/>
                </a:solidFill>
              </a:rPr>
              <a:t>Mike Harrison</a:t>
            </a:r>
            <a:endParaRPr lang="en-US" altLang="ja-JP" sz="2400" dirty="0">
              <a:solidFill>
                <a:prstClr val="black"/>
              </a:solidFill>
            </a:endParaRPr>
          </a:p>
          <a:p>
            <a:pPr defTabSz="1004737" fontAlgn="base">
              <a:spcBef>
                <a:spcPct val="0"/>
              </a:spcBef>
              <a:spcAft>
                <a:spcPct val="0"/>
              </a:spcAft>
              <a:defRPr/>
            </a:pPr>
            <a:r>
              <a:rPr kumimoji="1" lang="en-US" altLang="ja-JP" sz="3200" dirty="0" smtClean="0">
                <a:solidFill>
                  <a:prstClr val="black"/>
                </a:solidFill>
                <a:latin typeface="Arial" charset="0"/>
              </a:rPr>
              <a:t>   </a:t>
            </a:r>
            <a:r>
              <a:rPr kumimoji="1" lang="en-US" altLang="ja-JP" sz="2800" dirty="0" smtClean="0">
                <a:solidFill>
                  <a:prstClr val="black"/>
                </a:solidFill>
                <a:latin typeface="Arial" charset="0"/>
              </a:rPr>
              <a:t>c</a:t>
            </a:r>
            <a:r>
              <a:rPr kumimoji="1" lang="en-US" altLang="ja-JP" sz="2400" dirty="0" smtClean="0">
                <a:solidFill>
                  <a:prstClr val="black"/>
                </a:solidFill>
                <a:latin typeface="Arial" charset="0"/>
              </a:rPr>
              <a:t>)    CLIC </a:t>
            </a:r>
            <a:r>
              <a:rPr kumimoji="1" lang="en-US" altLang="ja-JP" sz="2400" dirty="0">
                <a:solidFill>
                  <a:prstClr val="black"/>
                </a:solidFill>
                <a:latin typeface="Arial" charset="0"/>
              </a:rPr>
              <a:t>timeline    </a:t>
            </a:r>
            <a:r>
              <a:rPr kumimoji="1" lang="en-US" altLang="ja-JP" sz="2400" dirty="0" smtClean="0">
                <a:solidFill>
                  <a:prstClr val="black"/>
                </a:solidFill>
                <a:latin typeface="Arial" charset="0"/>
              </a:rPr>
              <a:t>            Steiner </a:t>
            </a:r>
            <a:r>
              <a:rPr kumimoji="1" lang="en-US" altLang="ja-JP" sz="2400" dirty="0" err="1">
                <a:solidFill>
                  <a:prstClr val="black"/>
                </a:solidFill>
                <a:latin typeface="Arial" charset="0"/>
              </a:rPr>
              <a:t>Stapnes</a:t>
            </a:r>
            <a:r>
              <a:rPr kumimoji="1" lang="en-US" altLang="ja-JP" sz="2400" dirty="0">
                <a:solidFill>
                  <a:prstClr val="black"/>
                </a:solidFill>
                <a:latin typeface="Arial" charset="0"/>
              </a:rPr>
              <a:t> </a:t>
            </a:r>
          </a:p>
          <a:p>
            <a:pPr defTabSz="1004737" fontAlgn="base">
              <a:spcBef>
                <a:spcPct val="0"/>
              </a:spcBef>
              <a:spcAft>
                <a:spcPct val="0"/>
              </a:spcAft>
              <a:defRPr/>
            </a:pPr>
            <a:r>
              <a:rPr kumimoji="1" lang="en-US" altLang="ja-JP" sz="2400" dirty="0">
                <a:solidFill>
                  <a:prstClr val="black"/>
                </a:solidFill>
                <a:latin typeface="Arial" charset="0"/>
              </a:rPr>
              <a:t>    d</a:t>
            </a:r>
            <a:r>
              <a:rPr kumimoji="1" lang="en-US" altLang="ja-JP" sz="2400" dirty="0" smtClean="0">
                <a:solidFill>
                  <a:prstClr val="black"/>
                </a:solidFill>
                <a:latin typeface="Arial" charset="0"/>
              </a:rPr>
              <a:t>)    Physics </a:t>
            </a:r>
            <a:r>
              <a:rPr kumimoji="1" lang="en-US" altLang="ja-JP" sz="2400" dirty="0">
                <a:solidFill>
                  <a:prstClr val="black"/>
                </a:solidFill>
                <a:latin typeface="Arial" charset="0"/>
              </a:rPr>
              <a:t>and detectors  Hitoshi Yamamoto </a:t>
            </a:r>
            <a:endParaRPr kumimoji="1" lang="en-US" altLang="ja-JP" sz="2400" dirty="0" smtClean="0">
              <a:solidFill>
                <a:prstClr val="black"/>
              </a:solidFill>
              <a:latin typeface="Arial" charset="0"/>
            </a:endParaRPr>
          </a:p>
          <a:p>
            <a:pPr defTabSz="1004737" fontAlgn="base">
              <a:spcBef>
                <a:spcPct val="0"/>
              </a:spcBef>
              <a:spcAft>
                <a:spcPct val="0"/>
              </a:spcAft>
              <a:defRPr/>
            </a:pPr>
            <a:endParaRPr kumimoji="1" lang="en-US" altLang="ja-JP" sz="2400" dirty="0">
              <a:solidFill>
                <a:prstClr val="black"/>
              </a:solidFill>
              <a:latin typeface="Arial" charset="0"/>
            </a:endParaRPr>
          </a:p>
          <a:p>
            <a:pPr defTabSz="1004737" fontAlgn="base">
              <a:spcBef>
                <a:spcPct val="0"/>
              </a:spcBef>
              <a:spcAft>
                <a:spcPct val="0"/>
              </a:spcAft>
              <a:defRPr/>
            </a:pPr>
            <a:r>
              <a:rPr kumimoji="1" lang="en-US" altLang="ja-JP" sz="2400" dirty="0">
                <a:solidFill>
                  <a:srgbClr val="FF0000"/>
                </a:solidFill>
                <a:latin typeface="Arial" charset="0"/>
              </a:rPr>
              <a:t>(9) Regional Report</a:t>
            </a:r>
          </a:p>
          <a:p>
            <a:pPr defTabSz="1004737" fontAlgn="base">
              <a:spcBef>
                <a:spcPct val="0"/>
              </a:spcBef>
              <a:spcAft>
                <a:spcPct val="0"/>
              </a:spcAft>
              <a:defRPr/>
            </a:pPr>
            <a:r>
              <a:rPr kumimoji="1" lang="en-US" altLang="ja-JP" sz="2400" dirty="0">
                <a:solidFill>
                  <a:prstClr val="black"/>
                </a:solidFill>
                <a:latin typeface="Arial" charset="0"/>
              </a:rPr>
              <a:t>     Asia          </a:t>
            </a:r>
            <a:r>
              <a:rPr kumimoji="1" lang="en-US" altLang="ja-JP" sz="2400" dirty="0" err="1">
                <a:solidFill>
                  <a:prstClr val="black"/>
                </a:solidFill>
                <a:latin typeface="Arial" charset="0"/>
              </a:rPr>
              <a:t>Jie</a:t>
            </a:r>
            <a:r>
              <a:rPr kumimoji="1" lang="en-US" altLang="ja-JP" sz="2400" dirty="0">
                <a:solidFill>
                  <a:prstClr val="black"/>
                </a:solidFill>
                <a:latin typeface="Arial" charset="0"/>
              </a:rPr>
              <a:t> </a:t>
            </a:r>
            <a:r>
              <a:rPr kumimoji="1" lang="en-US" altLang="ja-JP" sz="2400" dirty="0" err="1">
                <a:solidFill>
                  <a:prstClr val="black"/>
                </a:solidFill>
                <a:latin typeface="Arial" charset="0"/>
              </a:rPr>
              <a:t>Gao</a:t>
            </a:r>
            <a:endParaRPr kumimoji="1" lang="en-US" altLang="ja-JP" sz="2400" dirty="0">
              <a:solidFill>
                <a:prstClr val="black"/>
              </a:solidFill>
              <a:latin typeface="Arial" charset="0"/>
            </a:endParaRPr>
          </a:p>
          <a:p>
            <a:pPr defTabSz="1004737" fontAlgn="base">
              <a:spcBef>
                <a:spcPct val="0"/>
              </a:spcBef>
              <a:spcAft>
                <a:spcPct val="0"/>
              </a:spcAft>
              <a:defRPr/>
            </a:pPr>
            <a:r>
              <a:rPr kumimoji="1" lang="en-US" altLang="ja-JP" sz="2400" dirty="0">
                <a:solidFill>
                  <a:prstClr val="black"/>
                </a:solidFill>
                <a:latin typeface="Arial" charset="0"/>
              </a:rPr>
              <a:t>     Americas  Paul </a:t>
            </a:r>
            <a:r>
              <a:rPr kumimoji="1" lang="en-US" altLang="ja-JP" sz="2400" dirty="0" err="1">
                <a:solidFill>
                  <a:prstClr val="black"/>
                </a:solidFill>
                <a:latin typeface="Arial" charset="0"/>
              </a:rPr>
              <a:t>Grannis</a:t>
            </a:r>
            <a:endParaRPr kumimoji="1" lang="en-US" altLang="ja-JP" sz="2400" dirty="0">
              <a:solidFill>
                <a:prstClr val="black"/>
              </a:solidFill>
              <a:latin typeface="Arial" charset="0"/>
            </a:endParaRPr>
          </a:p>
          <a:p>
            <a:pPr defTabSz="1004737" fontAlgn="base">
              <a:spcBef>
                <a:spcPct val="0"/>
              </a:spcBef>
              <a:spcAft>
                <a:spcPct val="0"/>
              </a:spcAft>
              <a:defRPr/>
            </a:pPr>
            <a:r>
              <a:rPr kumimoji="1" lang="en-US" altLang="ja-JP" sz="2400" dirty="0">
                <a:solidFill>
                  <a:prstClr val="black"/>
                </a:solidFill>
                <a:latin typeface="Arial" charset="0"/>
              </a:rPr>
              <a:t>     Europe    </a:t>
            </a:r>
            <a:r>
              <a:rPr kumimoji="1" lang="en-US" altLang="ja-JP" sz="2400" dirty="0" smtClean="0">
                <a:solidFill>
                  <a:prstClr val="black"/>
                </a:solidFill>
                <a:latin typeface="Arial" charset="0"/>
              </a:rPr>
              <a:t> </a:t>
            </a:r>
            <a:r>
              <a:rPr kumimoji="1" lang="en-US" altLang="ja-JP" sz="2400" dirty="0">
                <a:solidFill>
                  <a:prstClr val="black"/>
                </a:solidFill>
                <a:latin typeface="Arial" charset="0"/>
              </a:rPr>
              <a:t>Francois Le </a:t>
            </a:r>
            <a:r>
              <a:rPr kumimoji="1" lang="en-US" altLang="ja-JP" sz="2400" dirty="0" err="1" smtClean="0">
                <a:solidFill>
                  <a:prstClr val="black"/>
                </a:solidFill>
                <a:latin typeface="Arial" charset="0"/>
              </a:rPr>
              <a:t>Diberder</a:t>
            </a:r>
            <a:endParaRPr kumimoji="1" lang="en-US" altLang="ja-JP" sz="2400" dirty="0" smtClean="0">
              <a:solidFill>
                <a:prstClr val="black"/>
              </a:solidFill>
              <a:latin typeface="Arial" charset="0"/>
            </a:endParaRPr>
          </a:p>
          <a:p>
            <a:pPr defTabSz="1004737" fontAlgn="base">
              <a:spcBef>
                <a:spcPct val="0"/>
              </a:spcBef>
              <a:spcAft>
                <a:spcPct val="0"/>
              </a:spcAft>
              <a:defRPr/>
            </a:pPr>
            <a:r>
              <a:rPr kumimoji="1" lang="en-US" altLang="ja-JP" sz="2400" dirty="0" smtClean="0">
                <a:solidFill>
                  <a:prstClr val="black"/>
                </a:solidFill>
                <a:latin typeface="Arial" charset="0"/>
              </a:rPr>
              <a:t> </a:t>
            </a:r>
            <a:endParaRPr kumimoji="1" lang="en-US" altLang="ja-JP" sz="2400" dirty="0">
              <a:solidFill>
                <a:prstClr val="black"/>
              </a:solidFill>
              <a:latin typeface="Arial" charset="0"/>
            </a:endParaRPr>
          </a:p>
          <a:p>
            <a:pPr defTabSz="1004737" fontAlgn="base">
              <a:spcBef>
                <a:spcPct val="0"/>
              </a:spcBef>
              <a:spcAft>
                <a:spcPct val="0"/>
              </a:spcAft>
              <a:defRPr/>
            </a:pPr>
            <a:r>
              <a:rPr kumimoji="1" lang="en-US" altLang="ja-JP" sz="2400" dirty="0">
                <a:solidFill>
                  <a:srgbClr val="FF0000"/>
                </a:solidFill>
                <a:latin typeface="Arial" charset="0"/>
              </a:rPr>
              <a:t>(10) Project Design Guide Line </a:t>
            </a:r>
            <a:r>
              <a:rPr kumimoji="1" lang="en-US" altLang="ja-JP" sz="2400" dirty="0" smtClean="0">
                <a:solidFill>
                  <a:srgbClr val="FF0000"/>
                </a:solidFill>
                <a:latin typeface="Arial" charset="0"/>
              </a:rPr>
              <a:t>      </a:t>
            </a:r>
            <a:r>
              <a:rPr kumimoji="1" lang="en-US" altLang="ja-JP" sz="2400" dirty="0" err="1">
                <a:solidFill>
                  <a:srgbClr val="FF0000"/>
                </a:solidFill>
                <a:latin typeface="Arial" charset="0"/>
              </a:rPr>
              <a:t>Atsuto</a:t>
            </a:r>
            <a:r>
              <a:rPr kumimoji="1" lang="en-US" altLang="ja-JP" sz="2400" dirty="0">
                <a:solidFill>
                  <a:srgbClr val="FF0000"/>
                </a:solidFill>
                <a:latin typeface="Arial" charset="0"/>
              </a:rPr>
              <a:t> Suzuki</a:t>
            </a:r>
          </a:p>
          <a:p>
            <a:pPr defTabSz="1004737" fontAlgn="base">
              <a:spcBef>
                <a:spcPct val="0"/>
              </a:spcBef>
              <a:spcAft>
                <a:spcPct val="0"/>
              </a:spcAft>
              <a:defRPr/>
            </a:pPr>
            <a:r>
              <a:rPr kumimoji="1" lang="en-US" altLang="ja-JP" dirty="0">
                <a:solidFill>
                  <a:prstClr val="black"/>
                </a:solidFill>
                <a:latin typeface="Arial" charset="0"/>
              </a:rPr>
              <a:t>       Management model for the pre-ILC Lab. and how to </a:t>
            </a:r>
          </a:p>
          <a:p>
            <a:pPr defTabSz="1004737" fontAlgn="base">
              <a:spcBef>
                <a:spcPct val="0"/>
              </a:spcBef>
              <a:spcAft>
                <a:spcPct val="0"/>
              </a:spcAft>
              <a:defRPr/>
            </a:pPr>
            <a:r>
              <a:rPr kumimoji="1" lang="en-US" altLang="ja-JP" dirty="0">
                <a:solidFill>
                  <a:prstClr val="black"/>
                </a:solidFill>
                <a:latin typeface="Arial" charset="0"/>
              </a:rPr>
              <a:t>       proceed towards</a:t>
            </a:r>
            <a:r>
              <a:rPr kumimoji="1" lang="ja-JP" altLang="en-US" dirty="0">
                <a:solidFill>
                  <a:prstClr val="black"/>
                </a:solidFill>
                <a:latin typeface="Arial" charset="0"/>
              </a:rPr>
              <a:t> </a:t>
            </a:r>
            <a:r>
              <a:rPr kumimoji="1" lang="en-US" altLang="ja-JP" dirty="0">
                <a:solidFill>
                  <a:prstClr val="black"/>
                </a:solidFill>
                <a:latin typeface="Arial" charset="0"/>
              </a:rPr>
              <a:t>an ILC Lab.</a:t>
            </a:r>
          </a:p>
          <a:p>
            <a:pPr defTabSz="1004737" fontAlgn="base">
              <a:spcBef>
                <a:spcPct val="0"/>
              </a:spcBef>
              <a:spcAft>
                <a:spcPct val="0"/>
              </a:spcAft>
              <a:defRPr/>
            </a:pPr>
            <a:r>
              <a:rPr kumimoji="1" lang="en-US" altLang="ja-JP" dirty="0">
                <a:solidFill>
                  <a:prstClr val="black"/>
                </a:solidFill>
                <a:latin typeface="Arial" charset="0"/>
              </a:rPr>
              <a:t>       </a:t>
            </a:r>
            <a:r>
              <a:rPr kumimoji="1" lang="en-US" altLang="ja-JP" dirty="0" err="1">
                <a:solidFill>
                  <a:prstClr val="black"/>
                </a:solidFill>
                <a:latin typeface="Arial" charset="0"/>
              </a:rPr>
              <a:t>cf</a:t>
            </a:r>
            <a:r>
              <a:rPr kumimoji="1" lang="en-US" altLang="ja-JP" dirty="0">
                <a:solidFill>
                  <a:prstClr val="black"/>
                </a:solidFill>
                <a:latin typeface="Arial" charset="0"/>
              </a:rPr>
              <a:t>:   PIP document studies the possible </a:t>
            </a:r>
            <a:r>
              <a:rPr kumimoji="1" lang="en-US" altLang="ja-JP" dirty="0" smtClean="0">
                <a:solidFill>
                  <a:prstClr val="black"/>
                </a:solidFill>
                <a:latin typeface="Arial" charset="0"/>
              </a:rPr>
              <a:t>organization </a:t>
            </a:r>
            <a:r>
              <a:rPr kumimoji="1" lang="en-US" altLang="ja-JP" dirty="0">
                <a:solidFill>
                  <a:prstClr val="black"/>
                </a:solidFill>
                <a:latin typeface="Arial" charset="0"/>
              </a:rPr>
              <a:t>of ILC </a:t>
            </a:r>
            <a:endParaRPr kumimoji="1" lang="en-US" altLang="ja-JP" dirty="0" smtClean="0">
              <a:solidFill>
                <a:prstClr val="black"/>
              </a:solidFill>
              <a:latin typeface="Arial" charset="0"/>
            </a:endParaRPr>
          </a:p>
          <a:p>
            <a:pPr defTabSz="1004737" fontAlgn="base">
              <a:spcBef>
                <a:spcPct val="0"/>
              </a:spcBef>
              <a:spcAft>
                <a:spcPct val="0"/>
              </a:spcAft>
              <a:defRPr/>
            </a:pPr>
            <a:r>
              <a:rPr kumimoji="1" lang="en-US" altLang="ja-JP" dirty="0">
                <a:solidFill>
                  <a:prstClr val="black"/>
                </a:solidFill>
                <a:latin typeface="Arial" charset="0"/>
              </a:rPr>
              <a:t> </a:t>
            </a:r>
            <a:r>
              <a:rPr kumimoji="1" lang="en-US" altLang="ja-JP" dirty="0" smtClean="0">
                <a:solidFill>
                  <a:prstClr val="black"/>
                </a:solidFill>
                <a:latin typeface="Arial" charset="0"/>
              </a:rPr>
              <a:t>             after </a:t>
            </a:r>
            <a:r>
              <a:rPr kumimoji="1" lang="en-US" altLang="ja-JP" dirty="0">
                <a:solidFill>
                  <a:prstClr val="black"/>
                </a:solidFill>
                <a:latin typeface="Arial" charset="0"/>
              </a:rPr>
              <a:t>the project has been </a:t>
            </a:r>
            <a:r>
              <a:rPr kumimoji="1" lang="en-US" altLang="ja-JP" dirty="0" smtClean="0">
                <a:solidFill>
                  <a:prstClr val="black"/>
                </a:solidFill>
                <a:latin typeface="Arial" charset="0"/>
              </a:rPr>
              <a:t>approved</a:t>
            </a:r>
          </a:p>
          <a:p>
            <a:pPr defTabSz="1004737" fontAlgn="base">
              <a:spcBef>
                <a:spcPct val="0"/>
              </a:spcBef>
              <a:spcAft>
                <a:spcPct val="0"/>
              </a:spcAft>
              <a:defRPr/>
            </a:pPr>
            <a:r>
              <a:rPr kumimoji="1" lang="en-US" altLang="ja-JP" dirty="0" smtClean="0">
                <a:solidFill>
                  <a:prstClr val="black"/>
                </a:solidFill>
                <a:latin typeface="Arial" charset="0"/>
              </a:rPr>
              <a:t> </a:t>
            </a:r>
            <a:endParaRPr kumimoji="1" lang="en-US" altLang="ja-JP" dirty="0">
              <a:solidFill>
                <a:prstClr val="black"/>
              </a:solidFill>
              <a:latin typeface="Arial" charset="0"/>
            </a:endParaRPr>
          </a:p>
          <a:p>
            <a:pPr marL="564883" indent="-564883" defTabSz="1004737" fontAlgn="base">
              <a:spcBef>
                <a:spcPct val="0"/>
              </a:spcBef>
              <a:spcAft>
                <a:spcPct val="0"/>
              </a:spcAft>
              <a:buFontTx/>
              <a:buAutoNum type="arabicParenBoth" startAt="11"/>
              <a:defRPr/>
            </a:pPr>
            <a:r>
              <a:rPr kumimoji="1" lang="en-US" altLang="ja-JP" sz="2400" dirty="0" smtClean="0">
                <a:solidFill>
                  <a:srgbClr val="FF0000"/>
                </a:solidFill>
                <a:latin typeface="Arial" charset="0"/>
              </a:rPr>
              <a:t> Next </a:t>
            </a:r>
            <a:r>
              <a:rPr kumimoji="1" lang="en-US" altLang="ja-JP" sz="2400" dirty="0">
                <a:solidFill>
                  <a:srgbClr val="FF0000"/>
                </a:solidFill>
                <a:latin typeface="Arial" charset="0"/>
              </a:rPr>
              <a:t>LCB </a:t>
            </a:r>
            <a:r>
              <a:rPr kumimoji="1" lang="en-US" altLang="ja-JP" sz="2400" dirty="0">
                <a:latin typeface="Arial" charset="0"/>
              </a:rPr>
              <a:t>will be during LP2013  (26 June 2013) </a:t>
            </a:r>
            <a:endParaRPr kumimoji="1" lang="en-US" altLang="ja-JP" sz="2400" dirty="0" smtClean="0">
              <a:latin typeface="Arial" charset="0"/>
            </a:endParaRPr>
          </a:p>
          <a:p>
            <a:pPr defTabSz="1004737" fontAlgn="base">
              <a:spcBef>
                <a:spcPct val="0"/>
              </a:spcBef>
              <a:spcAft>
                <a:spcPct val="0"/>
              </a:spcAft>
              <a:defRPr/>
            </a:pPr>
            <a:r>
              <a:rPr kumimoji="1" lang="en-US" altLang="ja-JP" sz="2400" dirty="0">
                <a:solidFill>
                  <a:prstClr val="black"/>
                </a:solidFill>
                <a:latin typeface="Arial" charset="0"/>
              </a:rPr>
              <a:t> </a:t>
            </a:r>
            <a:r>
              <a:rPr kumimoji="1" lang="en-US" altLang="ja-JP" sz="2400" dirty="0" smtClean="0">
                <a:solidFill>
                  <a:prstClr val="black"/>
                </a:solidFill>
                <a:latin typeface="Arial" charset="0"/>
              </a:rPr>
              <a:t>      The </a:t>
            </a:r>
            <a:r>
              <a:rPr kumimoji="1" lang="en-US" altLang="ja-JP" sz="2400" dirty="0">
                <a:solidFill>
                  <a:prstClr val="black"/>
                </a:solidFill>
                <a:latin typeface="Arial" charset="0"/>
              </a:rPr>
              <a:t>following one will be at DESY (20 Feb. 2014)</a:t>
            </a:r>
          </a:p>
          <a:p>
            <a:pPr defTabSz="1004737" fontAlgn="base">
              <a:spcBef>
                <a:spcPct val="0"/>
              </a:spcBef>
              <a:spcAft>
                <a:spcPct val="0"/>
              </a:spcAft>
              <a:defRPr/>
            </a:pPr>
            <a:r>
              <a:rPr kumimoji="1" lang="en-US" altLang="ja-JP" sz="2800" dirty="0">
                <a:solidFill>
                  <a:prstClr val="black"/>
                </a:solidFill>
                <a:latin typeface="Arial" charset="0"/>
              </a:rPr>
              <a:t>       </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pPr>
              <a:defRPr/>
            </a:pPr>
            <a:fld id="{1BF6641F-46A0-4765-BFEF-0D907F68A2A1}" type="slidenum">
              <a:rPr lang="ja-JP" altLang="en-US" smtClean="0">
                <a:solidFill>
                  <a:prstClr val="black">
                    <a:tint val="75000"/>
                  </a:prstClr>
                </a:solidFill>
              </a:rPr>
              <a:pPr>
                <a:defRPr/>
              </a:pPr>
              <a:t>9</a:t>
            </a:fld>
            <a:endParaRPr lang="ja-JP" altLang="en-US">
              <a:solidFill>
                <a:prstClr val="black">
                  <a:tint val="75000"/>
                </a:prstClr>
              </a:solidFill>
            </a:endParaRPr>
          </a:p>
        </p:txBody>
      </p:sp>
      <p:sp>
        <p:nvSpPr>
          <p:cNvPr id="11267" name="テキスト ボックス 2"/>
          <p:cNvSpPr txBox="1">
            <a:spLocks noChangeArrowheads="1"/>
          </p:cNvSpPr>
          <p:nvPr/>
        </p:nvSpPr>
        <p:spPr bwMode="auto">
          <a:xfrm>
            <a:off x="44926" y="13180"/>
            <a:ext cx="9861073" cy="778556"/>
          </a:xfrm>
          <a:prstGeom prst="rect">
            <a:avLst/>
          </a:prstGeom>
          <a:solidFill>
            <a:srgbClr val="00B0F0"/>
          </a:solidFill>
          <a:ln>
            <a:solidFill>
              <a:srgbClr val="FFFF00"/>
            </a:solidFill>
          </a:ln>
        </p:spPr>
        <p:txBody>
          <a:bodyPr wrap="square" lIns="100461" tIns="50233" rIns="100461" bIns="50233">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defTabSz="1005239" eaLnBrk="1" fontAlgn="base" hangingPunct="1">
              <a:spcBef>
                <a:spcPct val="0"/>
              </a:spcBef>
              <a:spcAft>
                <a:spcPct val="0"/>
              </a:spcAft>
            </a:pPr>
            <a:r>
              <a:rPr lang="en-US" altLang="ja-JP" sz="4400" dirty="0" smtClean="0">
                <a:solidFill>
                  <a:srgbClr val="FFFF00"/>
                </a:solidFill>
              </a:rPr>
              <a:t>Project Advisory Committee </a:t>
            </a:r>
            <a:r>
              <a:rPr lang="en-US" altLang="ja-JP" sz="4400" dirty="0">
                <a:solidFill>
                  <a:srgbClr val="FFFF00"/>
                </a:solidFill>
              </a:rPr>
              <a:t>for LCC </a:t>
            </a:r>
            <a:endParaRPr lang="en-US" altLang="ja-JP" sz="1600" dirty="0">
              <a:solidFill>
                <a:srgbClr val="FFFF00"/>
              </a:solidFill>
            </a:endParaRPr>
          </a:p>
        </p:txBody>
      </p:sp>
      <p:sp>
        <p:nvSpPr>
          <p:cNvPr id="11268" name="テキスト ボックス 3"/>
          <p:cNvSpPr txBox="1">
            <a:spLocks noChangeArrowheads="1"/>
          </p:cNvSpPr>
          <p:nvPr/>
        </p:nvSpPr>
        <p:spPr bwMode="auto">
          <a:xfrm>
            <a:off x="275911" y="1079188"/>
            <a:ext cx="8951278" cy="62877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0461" tIns="50233" rIns="100461" bIns="50233">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defTabSz="1005239" eaLnBrk="1" fontAlgn="base" hangingPunct="1">
              <a:spcBef>
                <a:spcPct val="0"/>
              </a:spcBef>
              <a:spcAft>
                <a:spcPct val="0"/>
              </a:spcAft>
            </a:pPr>
            <a:r>
              <a:rPr lang="en-US" altLang="ja-JP" sz="2600" dirty="0">
                <a:solidFill>
                  <a:prstClr val="black"/>
                </a:solidFill>
              </a:rPr>
              <a:t>Chair:     Norbert </a:t>
            </a:r>
            <a:r>
              <a:rPr lang="en-US" altLang="ja-JP" sz="2600" dirty="0" err="1">
                <a:solidFill>
                  <a:prstClr val="black"/>
                </a:solidFill>
              </a:rPr>
              <a:t>Holtkamp</a:t>
            </a:r>
            <a:endParaRPr lang="en-US" altLang="ja-JP" sz="2600" dirty="0">
              <a:solidFill>
                <a:prstClr val="black"/>
              </a:solidFill>
            </a:endParaRPr>
          </a:p>
          <a:p>
            <a:pPr defTabSz="1005239" eaLnBrk="1" fontAlgn="base" hangingPunct="1">
              <a:spcBef>
                <a:spcPct val="0"/>
              </a:spcBef>
              <a:spcAft>
                <a:spcPct val="0"/>
              </a:spcAft>
            </a:pPr>
            <a:r>
              <a:rPr lang="en-US" altLang="ja-JP" sz="2600" dirty="0">
                <a:solidFill>
                  <a:prstClr val="black"/>
                </a:solidFill>
              </a:rPr>
              <a:t>Deputy   </a:t>
            </a:r>
            <a:r>
              <a:rPr lang="en-US" altLang="ja-JP" sz="2600" dirty="0" smtClean="0">
                <a:solidFill>
                  <a:prstClr val="black"/>
                </a:solidFill>
              </a:rPr>
              <a:t>an experimental </a:t>
            </a:r>
            <a:r>
              <a:rPr lang="en-US" altLang="ja-JP" sz="2600" dirty="0">
                <a:solidFill>
                  <a:prstClr val="black"/>
                </a:solidFill>
              </a:rPr>
              <a:t>physicist</a:t>
            </a:r>
          </a:p>
          <a:p>
            <a:pPr defTabSz="1005239" eaLnBrk="1" fontAlgn="base" hangingPunct="1">
              <a:spcBef>
                <a:spcPct val="0"/>
              </a:spcBef>
              <a:spcAft>
                <a:spcPct val="0"/>
              </a:spcAft>
            </a:pPr>
            <a:r>
              <a:rPr lang="en-US" altLang="ja-JP" sz="2600" dirty="0" smtClean="0">
                <a:solidFill>
                  <a:prstClr val="black"/>
                </a:solidFill>
              </a:rPr>
              <a:t>I </a:t>
            </a:r>
            <a:r>
              <a:rPr lang="en-US" altLang="ja-JP" sz="2600" dirty="0">
                <a:solidFill>
                  <a:prstClr val="black"/>
                </a:solidFill>
              </a:rPr>
              <a:t>am asking Norbert to choose  important experts for </a:t>
            </a:r>
            <a:r>
              <a:rPr lang="en-US" altLang="ja-JP" sz="2600" dirty="0" smtClean="0">
                <a:solidFill>
                  <a:prstClr val="black"/>
                </a:solidFill>
              </a:rPr>
              <a:t> ILC/CLIC accelerator </a:t>
            </a:r>
            <a:r>
              <a:rPr lang="en-US" altLang="ja-JP" sz="2600" dirty="0">
                <a:solidFill>
                  <a:prstClr val="black"/>
                </a:solidFill>
              </a:rPr>
              <a:t>review</a:t>
            </a:r>
            <a:r>
              <a:rPr lang="en-US" altLang="ja-JP" sz="2600" dirty="0" smtClean="0">
                <a:solidFill>
                  <a:prstClr val="black"/>
                </a:solidFill>
              </a:rPr>
              <a:t>.</a:t>
            </a:r>
            <a:r>
              <a:rPr lang="ja-JP" altLang="en-US" sz="2600" dirty="0" smtClean="0">
                <a:solidFill>
                  <a:prstClr val="black"/>
                </a:solidFill>
              </a:rPr>
              <a:t>　</a:t>
            </a:r>
            <a:r>
              <a:rPr lang="en-US" altLang="ja-JP" sz="2600" dirty="0" smtClean="0">
                <a:solidFill>
                  <a:prstClr val="black"/>
                </a:solidFill>
              </a:rPr>
              <a:t>He wants </a:t>
            </a:r>
            <a:r>
              <a:rPr lang="en-US" altLang="ja-JP" sz="2600" dirty="0" smtClean="0">
                <a:solidFill>
                  <a:prstClr val="black"/>
                </a:solidFill>
              </a:rPr>
              <a:t>to</a:t>
            </a:r>
            <a:r>
              <a:rPr lang="ja-JP" altLang="en-US" sz="2600" dirty="0">
                <a:solidFill>
                  <a:prstClr val="black"/>
                </a:solidFill>
              </a:rPr>
              <a:t> </a:t>
            </a:r>
            <a:r>
              <a:rPr lang="en-US" altLang="ja-JP" sz="2600" dirty="0" smtClean="0">
                <a:solidFill>
                  <a:prstClr val="black"/>
                </a:solidFill>
              </a:rPr>
              <a:t>establish </a:t>
            </a:r>
            <a:r>
              <a:rPr lang="en-US" altLang="ja-JP" sz="2600" dirty="0" smtClean="0">
                <a:solidFill>
                  <a:prstClr val="black"/>
                </a:solidFill>
              </a:rPr>
              <a:t>  </a:t>
            </a:r>
            <a:endParaRPr lang="en-US" altLang="ja-JP" sz="2600" dirty="0">
              <a:solidFill>
                <a:prstClr val="black"/>
              </a:solidFill>
            </a:endParaRPr>
          </a:p>
          <a:p>
            <a:pPr defTabSz="1005239" eaLnBrk="1" fontAlgn="base" hangingPunct="1">
              <a:spcBef>
                <a:spcPct val="0"/>
              </a:spcBef>
              <a:spcAft>
                <a:spcPct val="0"/>
              </a:spcAft>
            </a:pPr>
            <a:r>
              <a:rPr lang="en-US" altLang="ja-JP" sz="2600" dirty="0" smtClean="0">
                <a:solidFill>
                  <a:prstClr val="black"/>
                </a:solidFill>
              </a:rPr>
              <a:t>rather compact </a:t>
            </a:r>
            <a:r>
              <a:rPr lang="en-US" altLang="ja-JP" sz="2600" dirty="0" smtClean="0">
                <a:solidFill>
                  <a:prstClr val="black"/>
                </a:solidFill>
              </a:rPr>
              <a:t>committee.</a:t>
            </a:r>
            <a:endParaRPr lang="en-US" altLang="ja-JP" sz="2600" dirty="0" smtClean="0">
              <a:solidFill>
                <a:prstClr val="black"/>
              </a:solidFill>
            </a:endParaRPr>
          </a:p>
          <a:p>
            <a:pPr defTabSz="1005239" eaLnBrk="1" fontAlgn="base" hangingPunct="1">
              <a:spcBef>
                <a:spcPct val="0"/>
              </a:spcBef>
              <a:spcAft>
                <a:spcPct val="0"/>
              </a:spcAft>
            </a:pPr>
            <a:r>
              <a:rPr lang="en-US" altLang="ja-JP" sz="2600" dirty="0" smtClean="0">
                <a:solidFill>
                  <a:prstClr val="black"/>
                </a:solidFill>
              </a:rPr>
              <a:t>.</a:t>
            </a:r>
          </a:p>
          <a:p>
            <a:r>
              <a:rPr lang="en-US" altLang="ja-JP" sz="2400" dirty="0"/>
              <a:t>Two </a:t>
            </a:r>
            <a:r>
              <a:rPr lang="en-US" altLang="ja-JP" sz="2400" dirty="0" smtClean="0"/>
              <a:t>accelerator </a:t>
            </a:r>
            <a:r>
              <a:rPr lang="en-US" altLang="ja-JP" sz="2400" dirty="0"/>
              <a:t>experts from each major region</a:t>
            </a:r>
            <a:endParaRPr lang="ja-JP" altLang="ja-JP" sz="2400" dirty="0"/>
          </a:p>
          <a:p>
            <a:r>
              <a:rPr lang="en-US" altLang="ja-JP" sz="2400" dirty="0"/>
              <a:t>One </a:t>
            </a:r>
            <a:r>
              <a:rPr lang="en-US" altLang="ja-JP" sz="2400" dirty="0" smtClean="0"/>
              <a:t>detector + physics </a:t>
            </a:r>
            <a:r>
              <a:rPr lang="en-US" altLang="ja-JP" sz="2400" dirty="0"/>
              <a:t>experts from each region</a:t>
            </a:r>
            <a:endParaRPr lang="ja-JP" altLang="ja-JP" sz="2400" dirty="0"/>
          </a:p>
          <a:p>
            <a:r>
              <a:rPr lang="en-US" altLang="ja-JP" sz="2400" dirty="0"/>
              <a:t>One or two construction management expert(s)</a:t>
            </a:r>
            <a:endParaRPr lang="ja-JP" altLang="ja-JP" sz="2400" dirty="0"/>
          </a:p>
          <a:p>
            <a:r>
              <a:rPr lang="en-US" altLang="ja-JP" sz="2400" dirty="0"/>
              <a:t>One or two project management expert </a:t>
            </a:r>
            <a:r>
              <a:rPr lang="en-US" altLang="ja-JP" sz="2400" dirty="0" smtClean="0"/>
              <a:t>(s)</a:t>
            </a:r>
            <a:endParaRPr lang="ja-JP" altLang="ja-JP" sz="2400" dirty="0"/>
          </a:p>
          <a:p>
            <a:r>
              <a:rPr lang="en-US" altLang="ja-JP" sz="2400" dirty="0"/>
              <a:t>A secretary:  </a:t>
            </a:r>
            <a:endParaRPr lang="ja-JP" altLang="ja-JP" sz="2400" dirty="0"/>
          </a:p>
          <a:p>
            <a:r>
              <a:rPr lang="en-US" altLang="ja-JP" sz="2400" dirty="0"/>
              <a:t>Ex officio: the LCB </a:t>
            </a:r>
            <a:r>
              <a:rPr lang="en-US" altLang="ja-JP" sz="2400" dirty="0" smtClean="0"/>
              <a:t>chair</a:t>
            </a:r>
          </a:p>
          <a:p>
            <a:endParaRPr lang="en-US" altLang="ja-JP" sz="2400" dirty="0">
              <a:solidFill>
                <a:prstClr val="black"/>
              </a:solidFill>
            </a:endParaRPr>
          </a:p>
          <a:p>
            <a:pPr defTabSz="1005239" eaLnBrk="1" fontAlgn="base" hangingPunct="1">
              <a:spcBef>
                <a:spcPct val="0"/>
              </a:spcBef>
              <a:spcAft>
                <a:spcPct val="0"/>
              </a:spcAft>
            </a:pPr>
            <a:r>
              <a:rPr lang="en-US" altLang="ja-JP" sz="2600" b="1" dirty="0" smtClean="0">
                <a:solidFill>
                  <a:srgbClr val="FF0000"/>
                </a:solidFill>
              </a:rPr>
              <a:t>I want to establish PAC around June 2013 to review the continuation of activities from GDE/RD and milestones of LCC for three years (in the early autumn 2013).</a:t>
            </a:r>
            <a:endParaRPr lang="ja-JP" altLang="en-US" b="1" dirty="0">
              <a:solidFill>
                <a:srgbClr val="FF0000"/>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LLB_komamiya (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4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5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LLB_komamiya (1)</Template>
  <TotalTime>1188</TotalTime>
  <Words>1152</Words>
  <Application>Microsoft Office PowerPoint</Application>
  <PresentationFormat>ユーザー設定</PresentationFormat>
  <Paragraphs>181</Paragraphs>
  <Slides>13</Slides>
  <Notes>2</Notes>
  <HiddenSlides>0</HiddenSlides>
  <MMClips>0</MMClips>
  <ScaleCrop>false</ScaleCrop>
  <HeadingPairs>
    <vt:vector size="4" baseType="variant">
      <vt:variant>
        <vt:lpstr>テーマ</vt:lpstr>
      </vt:variant>
      <vt:variant>
        <vt:i4>6</vt:i4>
      </vt:variant>
      <vt:variant>
        <vt:lpstr>スライド タイトル</vt:lpstr>
      </vt:variant>
      <vt:variant>
        <vt:i4>13</vt:i4>
      </vt:variant>
    </vt:vector>
  </HeadingPairs>
  <TitlesOfParts>
    <vt:vector size="19" baseType="lpstr">
      <vt:lpstr>LLB_komamiya (1)</vt:lpstr>
      <vt:lpstr>1_Office テーマ</vt:lpstr>
      <vt:lpstr>2_Office テーマ</vt:lpstr>
      <vt:lpstr>3_Office テーマ</vt:lpstr>
      <vt:lpstr>4_Office テーマ</vt:lpstr>
      <vt:lpstr>5_Office テーマ</vt:lpstr>
      <vt:lpstr>PowerPoint プレゼンテーション</vt:lpstr>
      <vt:lpstr>Mission:  </vt:lpstr>
      <vt:lpstr>Members: </vt:lpstr>
      <vt:lpstr>Purpose: </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SUMMARY</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Komamiya</dc:creator>
  <cp:lastModifiedBy>Komamiya</cp:lastModifiedBy>
  <cp:revision>52</cp:revision>
  <dcterms:created xsi:type="dcterms:W3CDTF">2013-02-19T01:30:38Z</dcterms:created>
  <dcterms:modified xsi:type="dcterms:W3CDTF">2013-05-27T13:48:23Z</dcterms:modified>
</cp:coreProperties>
</file>