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1DDB9-907D-40BC-AE50-D36B340BB107}" type="datetimeFigureOut">
              <a:rPr kumimoji="1" lang="ja-JP" altLang="en-US" smtClean="0"/>
              <a:t>2012/9/21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D44E3-603F-46B9-8DAB-AE5569B309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658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0283"/>
            <a:ext cx="874440" cy="28108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C0CFD04-4518-4D1A-9EE6-8C4BEEB3C095}" type="datetime1">
              <a:rPr kumimoji="1" lang="ja-JP" altLang="en-US" smtClean="0"/>
              <a:t>2012/9/21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331640" y="6460283"/>
            <a:ext cx="684076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smtClean="0"/>
              <a:t>Asian Physics &amp; Software Meeting (2012/9/21)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244408" y="6460283"/>
            <a:ext cx="44239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65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4A91D2A0-44D9-4AE0-B709-21B8D7C6E4C1}" type="datetime1">
              <a:rPr kumimoji="1" lang="ja-JP" altLang="en-US" smtClean="0"/>
              <a:t>2012/9/21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(2012/9/21)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15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72D5825A-3492-4395-828C-9138F153878B}" type="datetime1">
              <a:rPr kumimoji="1" lang="ja-JP" altLang="en-US" smtClean="0"/>
              <a:t>2012/9/21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(2012/9/21)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71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F63F499B-442B-4C52-8240-F6ACEE20F0A3}" type="datetime1">
              <a:rPr kumimoji="1" lang="ja-JP" altLang="en-US" smtClean="0"/>
              <a:t>2012/9/21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(2012/9/21)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07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6F6108C3-5033-4DFD-BB17-0E75AF782F7B}" type="datetime1">
              <a:rPr kumimoji="1" lang="ja-JP" altLang="en-US" smtClean="0"/>
              <a:t>2012/9/21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(2012/9/21)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25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26391DF3-8F20-4979-8442-A786E6B44F84}" type="datetime1">
              <a:rPr kumimoji="1" lang="ja-JP" altLang="en-US" smtClean="0"/>
              <a:t>2012/9/21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(2012/9/21)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070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68EA4A9F-0F1C-452D-AA09-6A4584F4EF9D}" type="datetime1">
              <a:rPr kumimoji="1" lang="ja-JP" altLang="en-US" smtClean="0"/>
              <a:t>2012/9/21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(2012/9/21)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565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39C98A3F-1D74-4325-9672-83D411DED2FE}" type="datetime1">
              <a:rPr kumimoji="1" lang="ja-JP" altLang="en-US" smtClean="0"/>
              <a:t>2012/9/21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(2012/9/21)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531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195FABE6-A9C8-4FC9-8D22-92F487D1AFE9}" type="datetime1">
              <a:rPr kumimoji="1" lang="ja-JP" altLang="en-US" smtClean="0"/>
              <a:t>2012/9/21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(2012/9/21)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720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CB8806B7-D02A-4FCB-B48D-5A35A3B8F9D6}" type="datetime1">
              <a:rPr kumimoji="1" lang="ja-JP" altLang="en-US" smtClean="0"/>
              <a:t>2012/9/21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(2012/9/21)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20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22E0FA1B-11C5-4463-9229-5469697AC9E0}" type="datetime1">
              <a:rPr kumimoji="1" lang="ja-JP" altLang="en-US" smtClean="0"/>
              <a:t>2012/9/21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(2012/9/21)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46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331640" y="6460283"/>
            <a:ext cx="6840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smtClean="0"/>
              <a:t>Asian Physics &amp; Software Meeting (2012/9/21)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244408" y="6460283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460283"/>
            <a:ext cx="874440" cy="28108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C69CD1C1-379B-474D-AEAC-1F754A5B15E9}" type="datetime1">
              <a:rPr kumimoji="1" lang="ja-JP" altLang="en-US" smtClean="0"/>
              <a:t>2012/9/21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428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タイトル 1"/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/>
                      </a:rPr>
                      <m:t>𝐻</m:t>
                    </m:r>
                    <m:r>
                      <a:rPr kumimoji="1" lang="en-US" altLang="ja-JP" b="0" i="1" smtClean="0">
                        <a:latin typeface="Cambria Math"/>
                      </a:rPr>
                      <m:t>→</m:t>
                    </m:r>
                    <m:r>
                      <a:rPr kumimoji="1" lang="en-US" altLang="ja-JP" b="0" i="1" smtClean="0">
                        <a:latin typeface="Cambria Math"/>
                      </a:rPr>
                      <m:t>𝜏𝜏</m:t>
                    </m:r>
                  </m:oMath>
                </a14:m>
                <a:r>
                  <a:rPr kumimoji="1" lang="ja-JP" altLang="en-US" dirty="0" smtClean="0"/>
                  <a:t> </a:t>
                </a:r>
                <a:r>
                  <a:rPr kumimoji="1" lang="en-US" altLang="ja-JP" dirty="0" smtClean="0"/>
                  <a:t>study</a:t>
                </a:r>
                <a:br>
                  <a:rPr kumimoji="1" lang="en-US" altLang="ja-JP" dirty="0" smtClean="0"/>
                </a:br>
                <a:r>
                  <a:rPr lang="en-US" altLang="ja-JP" dirty="0" smtClean="0"/>
                  <a:t>Current Status</a:t>
                </a:r>
                <a:endParaRPr kumimoji="1" lang="ja-JP" altLang="en-US" dirty="0"/>
              </a:p>
            </p:txBody>
          </p:sp>
        </mc:Choice>
        <mc:Fallback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 rotWithShape="1">
                <a:blip r:embed="rId2"/>
                <a:stretch>
                  <a:fillRect t="-6612" b="-185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Shin-</a:t>
            </a:r>
            <a:r>
              <a:rPr kumimoji="1" lang="en-US" altLang="ja-JP" dirty="0" err="1" smtClean="0"/>
              <a:t>ichi</a:t>
            </a:r>
            <a:r>
              <a:rPr kumimoji="1" lang="en-US" altLang="ja-JP" dirty="0" smtClean="0"/>
              <a:t> Kawada</a:t>
            </a:r>
          </a:p>
          <a:p>
            <a:r>
              <a:rPr lang="en-US" altLang="ja-JP" dirty="0" smtClean="0"/>
              <a:t>Hiroshima University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(2012/9/21)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2253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Z -&gt; </a:t>
            </a:r>
            <a:r>
              <a:rPr kumimoji="1" lang="en-US" altLang="ja-JP" dirty="0" err="1" smtClean="0"/>
              <a:t>ll</a:t>
            </a:r>
            <a:r>
              <a:rPr kumimoji="1" lang="en-US" altLang="ja-JP" dirty="0" smtClean="0"/>
              <a:t> mode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Z boson selection is almost finished.</a:t>
            </a:r>
          </a:p>
          <a:p>
            <a:pPr lvl="1"/>
            <a:r>
              <a:rPr lang="en-US" altLang="ja-JP" dirty="0" smtClean="0"/>
              <a:t>I will show the summary of Z boson selection next week.</a:t>
            </a:r>
          </a:p>
          <a:p>
            <a:r>
              <a:rPr kumimoji="1" lang="en-US" altLang="ja-JP" dirty="0" smtClean="0"/>
              <a:t>Analysis of tau jet clustering will start soon.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(2012/9/21)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67255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simpleblack</Template>
  <TotalTime>5</TotalTime>
  <Words>58</Words>
  <Application>Microsoft Office PowerPoint</Application>
  <PresentationFormat>画面に合わせる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simpleblack</vt:lpstr>
      <vt:lpstr>H→ττ study Current Status</vt:lpstr>
      <vt:lpstr>Z -&gt; ll mode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H→ττ study Current Status</dc:title>
  <dc:creator>shin-ichi</dc:creator>
  <cp:lastModifiedBy>shin-ichi</cp:lastModifiedBy>
  <cp:revision>3</cp:revision>
  <dcterms:created xsi:type="dcterms:W3CDTF">2012-09-21T04:35:51Z</dcterms:created>
  <dcterms:modified xsi:type="dcterms:W3CDTF">2012-09-21T04:41:09Z</dcterms:modified>
</cp:coreProperties>
</file>