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"/>
  </p:notesMasterIdLst>
  <p:sldIdLst>
    <p:sldId id="383" r:id="rId2"/>
  </p:sldIdLst>
  <p:sldSz cx="9144000" cy="6858000" type="screen4x3"/>
  <p:notesSz cx="7099300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346C"/>
    <a:srgbClr val="0033CC"/>
    <a:srgbClr val="C9DA2B"/>
    <a:srgbClr val="8094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57" autoAdjust="0"/>
    <p:restoredTop sz="96075" autoAdjust="0"/>
  </p:normalViewPr>
  <p:slideViewPr>
    <p:cSldViewPr>
      <p:cViewPr>
        <p:scale>
          <a:sx n="98" d="100"/>
          <a:sy n="98" d="100"/>
        </p:scale>
        <p:origin x="-25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3C5EFD36-57B3-40FB-99A4-7E2476A8C3A2}" type="datetimeFigureOut">
              <a:rPr kumimoji="1" lang="ja-JP" altLang="en-US" smtClean="0"/>
              <a:pPr/>
              <a:t>2012/9/28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7D1DEA5D-CF83-4A34-B285-6F8EEA98513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47145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  <a:lvl2pPr>
              <a:buSzPct val="90000"/>
              <a:buFont typeface="Wingdings" pitchFamily="2" charset="2"/>
              <a:buChar char="u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2pPr>
            <a:lvl3pPr>
              <a:buFont typeface="Wingdings" pitchFamily="2" charset="2"/>
              <a:buChar char="l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3pPr>
            <a:lvl4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4pPr>
            <a:lvl5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BA713040-02FD-4B24-B735-CF7B9AB68790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2 Feburary 2012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000364" y="6572272"/>
            <a:ext cx="3643338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Akiya Miyamoto, LC Software Expert Meeting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+mn-lt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BA713040-02FD-4B24-B735-CF7B9AB68790}" type="slidenum">
              <a:rPr lang="en-US" altLang="ja-JP"/>
              <a:pPr/>
              <a:t>‹#›</a:t>
            </a:fld>
            <a:endParaRPr lang="en-US" altLang="ja-JP" dirty="0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2 Feburary 2012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157565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Akiya Miyamoto, LC Software Expert Meeting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2984"/>
            <a:ext cx="8482042" cy="5257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マスターテキストの書式設定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第</a:t>
            </a:r>
            <a:r>
              <a:rPr lang="en-US" altLang="ja-JP" dirty="0" smtClean="0"/>
              <a:t>3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3"/>
            <a:r>
              <a:rPr lang="ja-JP" altLang="en-US" dirty="0" smtClean="0"/>
              <a:t>第</a:t>
            </a:r>
            <a:r>
              <a:rPr lang="en-US" altLang="ja-JP" dirty="0" smtClean="0"/>
              <a:t>4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4"/>
            <a:r>
              <a:rPr lang="ja-JP" altLang="en-US" dirty="0" smtClean="0"/>
              <a:t>第</a:t>
            </a:r>
            <a:r>
              <a:rPr lang="en-US" altLang="ja-JP" dirty="0" smtClean="0"/>
              <a:t>5</a:t>
            </a:r>
            <a:r>
              <a:rPr lang="ja-JP" altLang="en-US" dirty="0" smtClean="0"/>
              <a:t>レベル</a:t>
            </a:r>
            <a:endParaRPr lang="en-US" altLang="ja-JP" dirty="0" smtClean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58" y="214290"/>
            <a:ext cx="8334412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altLang="ja-JP" dirty="0" smtClean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91300"/>
            <a:ext cx="1905000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fld id="{BA713040-02FD-4B24-B735-CF7B9AB68790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smtClean="0"/>
              <a:t>2 Feburary 2012</a:t>
            </a:r>
            <a:endParaRPr lang="ja-JP" altLang="en-US" dirty="0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229003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smtClean="0"/>
              <a:t>Akiya Miyamoto, LC Software Expert Meeting</a:t>
            </a:r>
            <a:endParaRPr lang="ja-JP" altLang="en-US" dirty="0"/>
          </a:p>
        </p:txBody>
      </p:sp>
      <p:cxnSp>
        <p:nvCxnSpPr>
          <p:cNvPr id="14" name="直線コネクタ 13"/>
          <p:cNvCxnSpPr/>
          <p:nvPr/>
        </p:nvCxnSpPr>
        <p:spPr bwMode="auto">
          <a:xfrm>
            <a:off x="304744" y="6499224"/>
            <a:ext cx="8501122" cy="1588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直線コネクタ 15"/>
          <p:cNvCxnSpPr/>
          <p:nvPr/>
        </p:nvCxnSpPr>
        <p:spPr bwMode="auto">
          <a:xfrm>
            <a:off x="285720" y="928670"/>
            <a:ext cx="8515380" cy="36530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n"/>
        <a:defRPr kumimoji="1" sz="20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u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l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Char char="–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V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kds.kek.jp/conferenceDisplay.py?confId=10830" TargetMode="Externa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187624" y="620688"/>
            <a:ext cx="6211957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News</a:t>
            </a:r>
          </a:p>
          <a:p>
            <a:endParaRPr lang="en-US" altLang="ja-JP" dirty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342900" indent="-342900">
              <a:buAutoNum type="arabicPeriod"/>
            </a:pP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jlccpus02 raid disk failed.</a:t>
            </a:r>
            <a:b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Recovery in progress, </a:t>
            </a:r>
            <a:r>
              <a:rPr kumimoji="1" lang="en-US" altLang="ja-JP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hoping all files 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can be recovered.</a:t>
            </a:r>
            <a:b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endParaRPr kumimoji="1" lang="en-US" altLang="ja-JP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342900" indent="-342900">
              <a:buAutoNum type="arabicPeriod"/>
            </a:pPr>
            <a:endParaRPr lang="en-US" altLang="ja-JP" dirty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342900" indent="-342900">
              <a:buAutoNum type="arabicPeriod"/>
            </a:pPr>
            <a:endParaRPr kumimoji="1" lang="en-US" altLang="ja-JP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342900" indent="-342900">
              <a:buAutoNum type="arabicPeriod"/>
            </a:pP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ILCDirac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tutorial in 10. Oct.</a:t>
            </a:r>
            <a:b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Please register from </a:t>
            </a:r>
            <a:endParaRPr lang="en-US" altLang="ja-JP" dirty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 </a:t>
            </a:r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hlinkClick r:id="rId2"/>
              </a:rPr>
              <a:t>http://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hlinkClick r:id="rId2"/>
              </a:rPr>
              <a:t>kds.kek.jp/conferenceDisplay.py?confId=10830</a:t>
            </a:r>
            <a:endParaRPr lang="en-US" altLang="ja-JP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 by 1. Oct. noon </a:t>
            </a:r>
          </a:p>
        </p:txBody>
      </p:sp>
    </p:spTree>
    <p:extLst>
      <p:ext uri="{BB962C8B-B14F-4D97-AF65-F5344CB8AC3E}">
        <p14:creationId xmlns:p14="http://schemas.microsoft.com/office/powerpoint/2010/main" val="445986109"/>
      </p:ext>
    </p:extLst>
  </p:cSld>
  <p:clrMapOvr>
    <a:masterClrMapping/>
  </p:clrMapOvr>
</p:sld>
</file>

<file path=ppt/theme/theme1.xml><?xml version="1.0" encoding="utf-8"?>
<a:theme xmlns:a="http://schemas.openxmlformats.org/drawingml/2006/main" name="白紙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ilk">
      <a:majorFont>
        <a:latin typeface="Arial"/>
        <a:ea typeface=""/>
        <a:cs typeface=""/>
        <a:font script="Jpan" typeface="ＭＳ Ｐゴシック"/>
        <a:font script="Hang" typeface="돋음"/>
        <a:font script="Hans" typeface="方正姚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돋음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2700" cap="flat" cmpd="sng" algn="ctr">
          <a:solidFill>
            <a:srgbClr val="23346C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8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spDef>
    <a:lnDef>
      <a:spPr bwMode="auto">
        <a:noFill/>
        <a:ln w="25400" cap="flat" cmpd="sng" algn="ctr">
          <a:solidFill>
            <a:schemeClr val="accent3">
              <a:lumMod val="75000"/>
            </a:schemeClr>
          </a:solidFill>
          <a:prstDash val="solid"/>
          <a:round/>
          <a:headEnd type="none" w="med" len="med"/>
          <a:tailEnd type="none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kumimoji="1" dirty="0" smtClean="0">
            <a:solidFill>
              <a:srgbClr val="23346C"/>
            </a:solidFill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txDef>
  </a:objectDefaults>
  <a:extraClrSchemeLst>
    <a:extraClrScheme>
      <a:clrScheme name="GLD_templa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D_templa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白紙2</Template>
  <TotalTime>2517</TotalTime>
  <Words>6</Words>
  <Application>Microsoft Office PowerPoint</Application>
  <PresentationFormat>画面に合わせる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白紙2</vt:lpstr>
      <vt:lpstr>PowerPoint プレゼンテーション</vt:lpstr>
    </vt:vector>
  </TitlesOfParts>
  <Company>KEK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LCWorkshop Report</dc:title>
  <dc:creator>miyamoto</dc:creator>
  <cp:lastModifiedBy>miyamoto</cp:lastModifiedBy>
  <cp:revision>160</cp:revision>
  <dcterms:created xsi:type="dcterms:W3CDTF">2009-06-04T06:26:41Z</dcterms:created>
  <dcterms:modified xsi:type="dcterms:W3CDTF">2012-09-28T05:54:47Z</dcterms:modified>
</cp:coreProperties>
</file>