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83" r:id="rId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7" autoAdjust="0"/>
    <p:restoredTop sz="96075" autoAdjust="0"/>
  </p:normalViewPr>
  <p:slideViewPr>
    <p:cSldViewPr>
      <p:cViewPr>
        <p:scale>
          <a:sx n="98" d="100"/>
          <a:sy n="98" d="100"/>
        </p:scale>
        <p:origin x="-60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2012/10/5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87624" y="620688"/>
            <a:ext cx="749435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News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AutoNum type="arabicPeriod"/>
            </a:pP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jlccpuss02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raid disk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recovery failed.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jlccpuss02 is on without /data14, /data15, /data16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/data17, /data18, /data19 are available.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Multiple disk errors, interface card may be not working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properly.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According to a record, /data14, /data15, /data16 had failed several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times in the past. It had recovered by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fsck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previously, but this time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may be the final death ???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2.   Metafiles for DBD generator samples have been copied to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login.cc.kek.jp:/group/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/soft/samples/</a:t>
            </a:r>
            <a:r>
              <a:rPr lang="en-US" altLang="ja-JP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metaonweb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5986109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2527</TotalTime>
  <Words>8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白紙2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162</cp:revision>
  <dcterms:created xsi:type="dcterms:W3CDTF">2009-06-04T06:26:41Z</dcterms:created>
  <dcterms:modified xsi:type="dcterms:W3CDTF">2012-10-05T03:57:34Z</dcterms:modified>
</cp:coreProperties>
</file>