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3.xml"/>
  <Override ContentType="application/vnd.openxmlformats-officedocument.theme+xml" PartName="/ppt/theme/theme2.xml"/>
  <Override ContentType="application/vnd.openxmlformats-officedocument.theme+xml" PartName="/ppt/theme/theme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tableStyles+xml" PartName="/ppt/tableStyles.xml"/>
</Types>
</file>

<file path=_rels/.rels><?xml version="1.0" encoding="UTF-8" standalone="yes"?><Relationships xmlns="http://schemas.openxmlformats.org/package/2006/relationships"><Relationship Type="http://schemas.openxmlformats.org/officeDocument/2006/relationships/officeDocument" Id="rId1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c:Ignorable="mv" autoCompressPictures="0" mc:PreserveAttributes="mv:*" saveSubsetFonts="1">
  <p:sldMasterIdLst>
    <p:sldMasterId id="2147483654" r:id="rId4"/>
  </p:sldMasterIdLst>
  <p:notesMasterIdLst>
    <p:notesMasterId r:id="rId5"/>
  </p:notesMasterIdLst>
  <p:sldIdLst>
    <p:sldId id="256" r:id="rId6"/>
    <p:sldId id="257" r:id="rId7"/>
    <p:sldId id="258" r:id="rId8"/>
  </p:sldIdLst>
  <p:sldSz cy="6858000" cx="9144000"/>
  <p:notesSz cy="9144000" cx="6858000"/>
  <p:defaultTextStyle>
    <a:defPPr marR="0" algn="l" rtl="0">
      <a:lnSpc>
        <a:spcPct val="100000"/>
      </a:lnSpc>
      <a:spcBef>
        <a:spcPts val="0"/>
      </a:spcBef>
      <a:spcAft>
        <a:spcPts val="0"/>
      </a:spcAft>
    </a:defPPr>
    <a:lvl1pPr marR="0" algn="l" rtl="0">
      <a:lnSpc>
        <a:spcPct val="100000"/>
      </a:lnSpc>
      <a:spcBef>
        <a:spcPts val="0"/>
      </a:spcBef>
      <a:spcAft>
        <a:spcPts val="0"/>
      </a:spcAft>
      <a:buNone/>
      <a:defRPr i="0" baseline="0" strike="noStrike" sz="1400" b="0" cap="none" u="none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marR="0" algn="l" rtl="0">
      <a:lnSpc>
        <a:spcPct val="100000"/>
      </a:lnSpc>
      <a:spcBef>
        <a:spcPts val="0"/>
      </a:spcBef>
      <a:spcAft>
        <a:spcPts val="0"/>
      </a:spcAft>
      <a:buNone/>
      <a:defRPr i="0" baseline="0" strike="noStrike" sz="1400" b="0" cap="none" u="none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marR="0" algn="l" rtl="0">
      <a:lnSpc>
        <a:spcPct val="100000"/>
      </a:lnSpc>
      <a:spcBef>
        <a:spcPts val="0"/>
      </a:spcBef>
      <a:spcAft>
        <a:spcPts val="0"/>
      </a:spcAft>
      <a:buNone/>
      <a:defRPr i="0" baseline="0" strike="noStrike" sz="1400" b="0" cap="none" u="none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marR="0" algn="l" rtl="0">
      <a:lnSpc>
        <a:spcPct val="100000"/>
      </a:lnSpc>
      <a:spcBef>
        <a:spcPts val="0"/>
      </a:spcBef>
      <a:spcAft>
        <a:spcPts val="0"/>
      </a:spcAft>
      <a:buNone/>
      <a:defRPr i="0" baseline="0" strike="noStrike" sz="1400" b="0" cap="none" u="none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marR="0" algn="l" rtl="0">
      <a:lnSpc>
        <a:spcPct val="100000"/>
      </a:lnSpc>
      <a:spcBef>
        <a:spcPts val="0"/>
      </a:spcBef>
      <a:spcAft>
        <a:spcPts val="0"/>
      </a:spcAft>
      <a:buNone/>
      <a:defRPr i="0" baseline="0" strike="noStrike" sz="1400" b="0" cap="none" u="none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marR="0" algn="l" rtl="0">
      <a:lnSpc>
        <a:spcPct val="100000"/>
      </a:lnSpc>
      <a:spcBef>
        <a:spcPts val="0"/>
      </a:spcBef>
      <a:spcAft>
        <a:spcPts val="0"/>
      </a:spcAft>
      <a:buNone/>
      <a:defRPr i="0" baseline="0" strike="noStrike" sz="1400" b="0" cap="none" u="none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marR="0" algn="l" rtl="0">
      <a:lnSpc>
        <a:spcPct val="100000"/>
      </a:lnSpc>
      <a:spcBef>
        <a:spcPts val="0"/>
      </a:spcBef>
      <a:spcAft>
        <a:spcPts val="0"/>
      </a:spcAft>
      <a:buNone/>
      <a:defRPr i="0" baseline="0" strike="noStrike" sz="1400" b="0" cap="none" u="none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marR="0" algn="l" rtl="0">
      <a:lnSpc>
        <a:spcPct val="100000"/>
      </a:lnSpc>
      <a:spcBef>
        <a:spcPts val="0"/>
      </a:spcBef>
      <a:spcAft>
        <a:spcPts val="0"/>
      </a:spcAft>
      <a:buNone/>
      <a:defRPr i="0" baseline="0" strike="noStrike" sz="1400" b="0" cap="none" u="none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marR="0" algn="l" rtl="0">
      <a:lnSpc>
        <a:spcPct val="100000"/>
      </a:lnSpc>
      <a:spcBef>
        <a:spcPts val="0"/>
      </a:spcBef>
      <a:spcAft>
        <a:spcPts val="0"/>
      </a:spcAft>
      <a:buNone/>
      <a:defRPr i="0" baseline="0" strike="noStrike" sz="1400" b="0" cap="none" u="none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/>
</file>

<file path=ppt/tableStyles.xml><?xml version="1.0" encoding="utf-8"?>
<a:tblStyleLst xmlns:a="http://schemas.openxmlformats.org/drawingml/2006/main" xmlns:r="http://schemas.openxmlformats.org/officeDocument/2006/relationships" def="{90651C3A-4460-11DB-9652-00E08161165F}"/>
</file>

<file path=ppt/_rels/presentation.xml.rels><?xml version="1.0" encoding="UTF-8" standalone="yes"?><Relationships xmlns="http://schemas.openxmlformats.org/package/2006/relationships"><Relationship Type="http://schemas.openxmlformats.org/officeDocument/2006/relationships/presProps" Id="rId2" Target="presProps.xml"/><Relationship Type="http://schemas.openxmlformats.org/officeDocument/2006/relationships/theme" Id="rId1" Target="theme/theme3.xml"/><Relationship Type="http://schemas.openxmlformats.org/officeDocument/2006/relationships/slideMaster" Id="rId4" Target="slideMasters/slideMaster1.xml"/><Relationship Type="http://schemas.openxmlformats.org/officeDocument/2006/relationships/tableStyles" Id="rId3" Target="tableStyles.xml"/><Relationship Type="http://schemas.openxmlformats.org/officeDocument/2006/relationships/slide" Id="rId6" Target="slides/slide1.xml"/><Relationship Type="http://schemas.openxmlformats.org/officeDocument/2006/relationships/notesMaster" Id="rId5" Target="notesMasters/notesMaster1.xml"/><Relationship Type="http://schemas.openxmlformats.org/officeDocument/2006/relationships/slide" Id="rId8" Target="slides/slide3.xml"/><Relationship Type="http://schemas.openxmlformats.org/officeDocument/2006/relationships/slide" Id="rId7" Target="slides/slide2.xml"/></Relationships>
</file>

<file path=ppt/notesMasters/_rels/notesMaster1.xml.rels><?xml version="1.0" encoding="UTF-8" standalone="yes"?><Relationships xmlns="http://schemas.openxmlformats.org/package/2006/relationships"><Relationship Type="http://schemas.openxmlformats.org/officeDocument/2006/relationships/theme" Id="rId1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name="Shape 1" id="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Shape 2" id="2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name="Shape 3" id="3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bIns="91425" tIns="91425" anchor="t" lIns="91425" rIns="91425"/>
          <a:lstStyle>
            <a:lvl1pPr>
              <a:defRPr sz="1100"/>
            </a:lvl1pPr>
            <a:lvl2pPr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/>
        </p:txBody>
      </p:sp>
    </p:spTree>
  </p:cSld>
  <p:clrMap accent6="accent6" tx2="lt2" accent5="accent5" bg2="dk2" tx1="dk1" accent4="accent4" bg1="lt1" accent3="accent3" accent2="accent2" accent1="accent1" folHlink="folHlink" hlink="hlink"/>
</p:notesMaster>
</file>

<file path=ppt/notesSlides/_rels/notesSlide1.xml.rels><?xml version="1.0" encoding="UTF-8" standalone="yes"?><Relationships xmlns="http://schemas.openxmlformats.org/package/2006/relationships"><Relationship Type="http://schemas.openxmlformats.org/officeDocument/2006/relationships/notesMaster" Id="rId1" Target="../notesMasters/notesMaster1.xml"/></Relationships>
</file>

<file path=ppt/notesSlides/_rels/notesSlide2.xml.rels><?xml version="1.0" encoding="UTF-8" standalone="yes"?><Relationships xmlns="http://schemas.openxmlformats.org/package/2006/relationships"><Relationship Type="http://schemas.openxmlformats.org/officeDocument/2006/relationships/notesMaster" Id="rId1" Target="../notesMasters/notesMaster1.xml"/></Relationships>
</file>

<file path=ppt/notesSlides/_rels/notesSlide3.xml.rels><?xml version="1.0" encoding="UTF-8" standalone="yes"?><Relationships xmlns="http://schemas.openxmlformats.org/package/2006/relationships"><Relationship Type="http://schemas.openxmlformats.org/officeDocument/2006/relationships/notesMaster" Id="rId1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name="Shape 25" id="2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26" id="26"/>
          <p:cNvSpPr/>
          <p:nvPr>
            <p:ph type="sldImg" idx="2"/>
          </p:nvPr>
        </p:nvSpPr>
        <p:spPr>
          <a:xfrm>
            <a:off y="685800" x="1143225"/>
            <a:ext cy="3429000" cx="4572225"/>
          </a:xfrm>
          <a:custGeom>
            <a:pathLst>
              <a:path extrusionOk="0" h="120000" w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name="Shape 27" id="27"/>
          <p:cNvSpPr txBox="1"/>
          <p:nvPr>
            <p:ph type="body" idx="1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tIns="91425" lIns="91425" anchor="t" anchorCtr="0" rIns="91425">
            <a:spAutoFit/>
          </a:bodyPr>
          <a:lstStyle/>
          <a:p/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name="Shape 31" id="3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32" id="32"/>
          <p:cNvSpPr/>
          <p:nvPr>
            <p:ph type="sldImg" idx="2"/>
          </p:nvPr>
        </p:nvSpPr>
        <p:spPr>
          <a:xfrm>
            <a:off y="685800" x="1143225"/>
            <a:ext cy="3429000" cx="4572299"/>
          </a:xfrm>
          <a:custGeom>
            <a:pathLst>
              <a:path extrusionOk="0" h="120000" w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name="Shape 33" id="33"/>
          <p:cNvSpPr txBox="1"/>
          <p:nvPr>
            <p:ph type="body" idx="1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tIns="91425" lIns="91425" anchor="t" anchorCtr="0" rIns="91425">
            <a:spAutoFit/>
          </a:bodyPr>
          <a:lstStyle/>
          <a:p/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name="Shape 37" id="3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38" id="38"/>
          <p:cNvSpPr/>
          <p:nvPr>
            <p:ph type="sldImg" idx="2"/>
          </p:nvPr>
        </p:nvSpPr>
        <p:spPr>
          <a:xfrm>
            <a:off y="685800" x="1143225"/>
            <a:ext cy="3429000" cx="4572299"/>
          </a:xfrm>
          <a:custGeom>
            <a:pathLst>
              <a:path extrusionOk="0" h="120000" w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name="Shape 39" id="39"/>
          <p:cNvSpPr txBox="1"/>
          <p:nvPr>
            <p:ph type="body" idx="1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tIns="91425" lIns="91425" anchor="t" anchorCtr="0" rIns="91425">
            <a:spAutoFit/>
          </a:bodyPr>
          <a:lstStyle/>
          <a:p/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Type="http://schemas.openxmlformats.org/officeDocument/2006/relationships/slideMaster" Id="rId1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Type="http://schemas.openxmlformats.org/officeDocument/2006/relationships/slideMaster" Id="rId1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Type="http://schemas.openxmlformats.org/officeDocument/2006/relationships/slideMaster" Id="rId1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Type="http://schemas.openxmlformats.org/officeDocument/2006/relationships/slideMaster" Id="rId1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Type="http://schemas.openxmlformats.org/officeDocument/2006/relationships/slideMaster" Id="rId1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Type="http://schemas.openxmlformats.org/officeDocument/2006/relationships/slideMaster" Id="rId1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title" type="title">
  <p:cSld name="title">
    <p:spTree>
      <p:nvGrpSpPr>
        <p:cNvPr name="Shape 7" id="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8" id="8"/>
          <p:cNvSpPr txBox="1"/>
          <p:nvPr>
            <p:ph type="ctrTitle"/>
          </p:nvPr>
        </p:nvSpPr>
        <p:spPr>
          <a:xfrm>
            <a:off y="2111123" x="685800"/>
            <a:ext cy="1546474" cx="77724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b" anchorCtr="0" rIns="91425"/>
          <a:lstStyle>
            <a:lvl1pPr indent="304800" algn="ctr" marL="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i="0" baseline="0" strike="noStrike" sz="4800" b="1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304800" algn="ctr" marL="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i="0" baseline="0" strike="noStrike" sz="4800" b="1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304800" algn="ctr" marL="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i="0" baseline="0" strike="noStrike" sz="4800" b="1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304800" algn="ctr" marL="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i="0" baseline="0" strike="noStrike" sz="4800" b="1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304800" algn="ctr" marL="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i="0" baseline="0" strike="noStrike" sz="4800" b="1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304800" algn="ctr" marL="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i="0" baseline="0" strike="noStrike" sz="4800" b="1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304800" algn="ctr" marL="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i="0" baseline="0" strike="noStrike" sz="4800" b="1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304800" algn="ctr" marL="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i="0" baseline="0" strike="noStrike" sz="4800" b="1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304800" algn="ctr" marL="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i="0" baseline="0" strike="noStrike" sz="4800" b="1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name="Shape 9" id="9"/>
          <p:cNvSpPr txBox="1"/>
          <p:nvPr>
            <p:ph type="subTitle" idx="1"/>
          </p:nvPr>
        </p:nvSpPr>
        <p:spPr>
          <a:xfrm>
            <a:off y="3786737" x="685800"/>
            <a:ext cy="1046317" cx="77724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t" anchorCtr="0" rIns="91425"/>
          <a:lstStyle>
            <a:lvl1pPr indent="190500" algn="ctr" mar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i="0" baseline="0" strike="noStrike" sz="3000" b="0" cap="none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190500" algn="ctr" mar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i="0" baseline="0" strike="noStrike" sz="3000" b="0" cap="none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190500" algn="ctr" mar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i="0" baseline="0" strike="noStrike" sz="3000" b="0" cap="none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190500" algn="ctr" mar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i="0" baseline="0" strike="noStrike" sz="3000" b="0" cap="none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190500" algn="ctr" mar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i="0" baseline="0" strike="noStrike" sz="3000" b="0" cap="none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190500" algn="ctr" mar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i="0" baseline="0" strike="noStrike" sz="3000" b="0" cap="none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190500" algn="ctr" mar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i="0" baseline="0" strike="noStrike" sz="3000" b="0" cap="none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190500" algn="ctr" mar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i="0" baseline="0" strike="noStrike" sz="3000" b="0" cap="none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190500" algn="ctr" mar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i="0" baseline="0" strike="noStrike" sz="3000" b="0" cap="none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tx" type="tx">
  <p:cSld name="tx">
    <p:spTree>
      <p:nvGrpSpPr>
        <p:cNvPr name="Shape 10" id="1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11" id="11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b" anchorCtr="0" rIns="91425"/>
          <a:lstStyle>
            <a:lvl1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name="Shape 12" id="12"/>
          <p:cNvSpPr txBox="1"/>
          <p:nvPr>
            <p:ph type="body" idx="1"/>
          </p:nvPr>
        </p:nvSpPr>
        <p:spPr>
          <a:xfrm>
            <a:off y="1600200" x="457200"/>
            <a:ext cy="4967574" cx="82296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t" anchorCtr="0" rIns="91425"/>
          <a:lstStyle>
            <a:lvl1pPr rtl="0">
              <a:defRPr/>
            </a:lvl1pPr>
            <a:lvl2pPr indent="-285750" marL="742950" rtl="0">
              <a:defRPr/>
            </a:lvl2pPr>
            <a:lvl3pPr indent="-228600" marL="1143000" rtl="0">
              <a:defRPr/>
            </a:lvl3pPr>
            <a:lvl4pPr indent="-228600" marL="1600200"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twoColTx" type="twoColTx">
  <p:cSld name="twoColTx">
    <p:spTree>
      <p:nvGrpSpPr>
        <p:cNvPr name="Shape 13" id="1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14" id="14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b" anchorCtr="0" rIns="91425"/>
          <a:lstStyle>
            <a:lvl1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name="Shape 15" id="15"/>
          <p:cNvSpPr txBox="1"/>
          <p:nvPr>
            <p:ph type="body" idx="1"/>
          </p:nvPr>
        </p:nvSpPr>
        <p:spPr>
          <a:xfrm>
            <a:off y="1600200" x="457200"/>
            <a:ext cy="4967574" cx="3994525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t" anchorCtr="0" rIns="91425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/>
        </p:txBody>
      </p:sp>
      <p:sp>
        <p:nvSpPr>
          <p:cNvPr name="Shape 16" id="16"/>
          <p:cNvSpPr txBox="1"/>
          <p:nvPr>
            <p:ph type="body" idx="2"/>
          </p:nvPr>
        </p:nvSpPr>
        <p:spPr>
          <a:xfrm>
            <a:off y="1600200" x="4692273"/>
            <a:ext cy="4967574" cx="3994525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t" anchorCtr="0" rIns="91425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titleOnly" type="titleOnly">
  <p:cSld name="titleOnly">
    <p:spTree>
      <p:nvGrpSpPr>
        <p:cNvPr name="Shape 17" id="1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18" id="18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b" anchorCtr="0" rIns="91425"/>
          <a:lstStyle>
            <a:lvl1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CAPTION_ONLY">
  <p:cSld name="CAPTION_ONLY">
    <p:spTree>
      <p:nvGrpSpPr>
        <p:cNvPr name="Shape 19" id="1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20" id="20"/>
          <p:cNvSpPr txBox="1"/>
          <p:nvPr>
            <p:ph type="body" idx="1"/>
          </p:nvPr>
        </p:nvSpPr>
        <p:spPr>
          <a:xfrm>
            <a:off y="5875078" x="457200"/>
            <a:ext cy="692693" cx="82296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t" anchorCtr="0" rIns="91425"/>
          <a:lstStyle>
            <a:lvl1pPr indent="-285750" algn="ctr" marL="285750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66666"/>
              <a:buFont typeface="Arial"/>
              <a:buChar char="•"/>
              <a:defRPr sz="1800">
                <a:solidFill>
                  <a:schemeClr val="dk1"/>
                </a:solidFill>
              </a:defRPr>
            </a:lvl1pPr>
            <a:lvl2pPr indent="-285750" algn="ctr" marL="285750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ourier New"/>
              <a:buChar char="o"/>
              <a:defRPr sz="1800">
                <a:solidFill>
                  <a:schemeClr val="dk1"/>
                </a:solidFill>
              </a:defRPr>
            </a:lvl2pPr>
            <a:lvl3pPr indent="-285750" algn="ctr" marL="285750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Wingdings"/>
              <a:buChar char="§"/>
              <a:defRPr sz="1800">
                <a:solidFill>
                  <a:schemeClr val="dk1"/>
                </a:solidFill>
              </a:defRPr>
            </a:lvl3pPr>
            <a:lvl4pPr indent="-285750" algn="ctr" marL="285750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66666"/>
              <a:buFont typeface="Arial"/>
              <a:buChar char="•"/>
              <a:defRPr sz="1800">
                <a:solidFill>
                  <a:schemeClr val="dk1"/>
                </a:solidFill>
              </a:defRPr>
            </a:lvl4pPr>
            <a:lvl5pPr indent="-285750" algn="ctr" marL="285750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ourier New"/>
              <a:buChar char="o"/>
              <a:defRPr sz="1800">
                <a:solidFill>
                  <a:schemeClr val="dk1"/>
                </a:solidFill>
              </a:defRPr>
            </a:lvl5pPr>
            <a:lvl6pPr indent="-285750" algn="ctr" marL="285750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Wingdings"/>
              <a:buChar char="§"/>
              <a:defRPr sz="1800">
                <a:solidFill>
                  <a:schemeClr val="dk1"/>
                </a:solidFill>
              </a:defRPr>
            </a:lvl6pPr>
            <a:lvl7pPr indent="-285750" algn="ctr" marL="285750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66666"/>
              <a:buFont typeface="Arial"/>
              <a:buChar char="•"/>
              <a:defRPr sz="1800">
                <a:solidFill>
                  <a:schemeClr val="dk1"/>
                </a:solidFill>
              </a:defRPr>
            </a:lvl7pPr>
            <a:lvl8pPr indent="-285750" algn="ctr" marL="285750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ourier New"/>
              <a:buChar char="o"/>
              <a:defRPr sz="1800">
                <a:solidFill>
                  <a:schemeClr val="dk1"/>
                </a:solidFill>
              </a:defRPr>
            </a:lvl8pPr>
            <a:lvl9pPr indent="-285750" algn="ctr" marL="285750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Wingdings"/>
              <a:buChar char="§"/>
              <a:defRPr sz="1800">
                <a:solidFill>
                  <a:schemeClr val="dk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blank" type="blank">
  <p:cSld name="blank">
    <p:spTree>
      <p:nvGrpSpPr>
        <p:cNvPr name="Shape 21" id="21"/>
        <p:cNvGrpSpPr/>
        <p:nvPr/>
      </p:nvGrpSpPr>
      <p:grpSpPr>
        <a:xfrm>
          <a:off y="0" x="0"/>
          <a:ext cy="0" cx="0"/>
          <a:chOff y="0" x="0"/>
          <a:chExt cy="0" cx="0"/>
        </a:xfrm>
      </p:grpSpPr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Type="http://schemas.openxmlformats.org/officeDocument/2006/relationships/slideLayout" Id="rId2" Target="../slideLayouts/slideLayout2.xml"/><Relationship Type="http://schemas.openxmlformats.org/officeDocument/2006/relationships/slideLayout" Id="rId1" Target="../slideLayouts/slideLayout1.xml"/><Relationship Type="http://schemas.openxmlformats.org/officeDocument/2006/relationships/slideLayout" Id="rId4" Target="../slideLayouts/slideLayout4.xml"/><Relationship Type="http://schemas.openxmlformats.org/officeDocument/2006/relationships/slideLayout" Id="rId3" Target="../slideLayouts/slideLayout3.xml"/><Relationship Type="http://schemas.openxmlformats.org/officeDocument/2006/relationships/slideLayout" Id="rId6" Target="../slideLayouts/slideLayout6.xml"/><Relationship Type="http://schemas.openxmlformats.org/officeDocument/2006/relationships/slideLayout" Id="rId5" Target="../slideLayouts/slideLayout5.xml"/><Relationship Type="http://schemas.openxmlformats.org/officeDocument/2006/relationships/theme" Id="rId7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chemeClr val="lt1"/>
        </a:solidFill>
      </p:bgPr>
    </p:bg>
    <p:spTree>
      <p:nvGrpSpPr>
        <p:cNvPr name="Shape 4" id="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5" id="5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b" anchorCtr="0" rIns="91425"/>
          <a:lstStyle>
            <a:lvl1pPr indent="228600" algn="l" marL="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i="0" baseline="0" strike="noStrike" sz="3600" b="1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228600" algn="l" marL="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i="0" baseline="0" strike="noStrike" sz="3600" b="1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228600" algn="l" marL="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i="0" baseline="0" strike="noStrike" sz="3600" b="1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228600" algn="l" marL="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i="0" baseline="0" strike="noStrike" sz="3600" b="1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228600" algn="l" marL="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i="0" baseline="0" strike="noStrike" sz="3600" b="1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228600" algn="l" marL="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i="0" baseline="0" strike="noStrike" sz="3600" b="1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228600" algn="l" marL="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i="0" baseline="0" strike="noStrike" sz="3600" b="1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228600" algn="l" marL="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i="0" baseline="0" strike="noStrike" sz="3600" b="1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228600" algn="l" marL="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i="0" baseline="0" strike="noStrike" sz="3600" b="1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name="Shape 6" id="6"/>
          <p:cNvSpPr txBox="1"/>
          <p:nvPr>
            <p:ph type="body" idx="1"/>
          </p:nvPr>
        </p:nvSpPr>
        <p:spPr>
          <a:xfrm>
            <a:off y="1600200" x="457200"/>
            <a:ext cy="4967574" cx="82296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t" anchorCtr="0" rIns="91425"/>
          <a:lstStyle>
            <a:lvl1pPr indent="-342900" algn="l" marL="342900" rtl="0">
              <a:spcBef>
                <a:spcPts val="600"/>
              </a:spcBef>
              <a:buClr>
                <a:schemeClr val="dk1"/>
              </a:buClr>
              <a:buSzPct val="166666"/>
              <a:buFont typeface="Arial"/>
              <a:buChar char="•"/>
              <a:defRPr i="0" baseline="0" strike="noStrike" sz="3000" b="0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85750" algn="l" marL="742950" rtl="0">
              <a:spcBef>
                <a:spcPts val="480"/>
              </a:spcBef>
              <a:buClr>
                <a:schemeClr val="dk1"/>
              </a:buClr>
              <a:buSzPct val="100000"/>
              <a:buFont typeface="Courier New"/>
              <a:buChar char="o"/>
              <a:defRPr i="0" baseline="0" strike="noStrike" sz="2400" b="0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algn="l" marL="1143000" rtl="0">
              <a:spcBef>
                <a:spcPts val="480"/>
              </a:spcBef>
              <a:buClr>
                <a:schemeClr val="dk1"/>
              </a:buClr>
              <a:buSzPct val="100000"/>
              <a:buFont typeface="Wingdings"/>
              <a:buChar char="§"/>
              <a:defRPr i="0" baseline="0" strike="noStrike" sz="2400" b="0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algn="l" marL="1600200" rtl="0">
              <a:spcBef>
                <a:spcPts val="360"/>
              </a:spcBef>
              <a:buClr>
                <a:schemeClr val="dk1"/>
              </a:buClr>
              <a:buSzPct val="166666"/>
              <a:buFont typeface="Arial"/>
              <a:buChar char="•"/>
              <a:defRPr i="0" baseline="0" strike="noStrike" sz="1800" b="0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algn="l" marL="2057400" rtl="0">
              <a:spcBef>
                <a:spcPts val="360"/>
              </a:spcBef>
              <a:buClr>
                <a:schemeClr val="dk1"/>
              </a:buClr>
              <a:buSzPct val="100000"/>
              <a:buFont typeface="Courier New"/>
              <a:buChar char="o"/>
              <a:defRPr i="0" baseline="0" strike="noStrike" sz="1800" b="0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algn="l" marL="2514600" rtl="0">
              <a:spcBef>
                <a:spcPts val="360"/>
              </a:spcBef>
              <a:buClr>
                <a:schemeClr val="dk1"/>
              </a:buClr>
              <a:buSzPct val="100000"/>
              <a:buFont typeface="Wingdings"/>
              <a:buChar char="§"/>
              <a:defRPr i="0" baseline="0" strike="noStrike" sz="1800" b="0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28600" algn="l" marL="2971800" rtl="0">
              <a:spcBef>
                <a:spcPts val="360"/>
              </a:spcBef>
              <a:buClr>
                <a:schemeClr val="dk1"/>
              </a:buClr>
              <a:buSzPct val="166666"/>
              <a:buFont typeface="Arial"/>
              <a:buChar char="•"/>
              <a:defRPr i="0" baseline="0" strike="noStrike" sz="1800" b="0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28600" algn="l" marL="3429000" rtl="0">
              <a:spcBef>
                <a:spcPts val="360"/>
              </a:spcBef>
              <a:buClr>
                <a:schemeClr val="dk1"/>
              </a:buClr>
              <a:buSzPct val="100000"/>
              <a:buFont typeface="Courier New"/>
              <a:buChar char="o"/>
              <a:defRPr i="0" baseline="0" strike="noStrike" sz="1800" b="0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28600" algn="l" marL="3886200" rtl="0">
              <a:spcBef>
                <a:spcPts val="360"/>
              </a:spcBef>
              <a:buClr>
                <a:schemeClr val="dk1"/>
              </a:buClr>
              <a:buSzPct val="100000"/>
              <a:buFont typeface="Wingdings"/>
              <a:buChar char="§"/>
              <a:defRPr i="0" baseline="0" strike="noStrike" sz="1800" b="0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6="accent6" tx2="lt2" bg2="dk2" accent5="accent5" tx1="dk1" bg1="lt1" accent4="accent4" accent3="accent3" accent2="accent2" accent1="accent1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</p:sldLayoutIdLst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Type="http://schemas.openxmlformats.org/officeDocument/2006/relationships/notesSlide" Id="rId2" Target="../notesSlides/notesSlide1.xml"/><Relationship Type="http://schemas.openxmlformats.org/officeDocument/2006/relationships/slideLayout" Id="rId1" Target="../slideLayouts/slideLayout1.xml"/></Relationships>
</file>

<file path=ppt/slides/_rels/slide2.xml.rels><?xml version="1.0" encoding="UTF-8" standalone="yes"?><Relationships xmlns="http://schemas.openxmlformats.org/package/2006/relationships"><Relationship Type="http://schemas.openxmlformats.org/officeDocument/2006/relationships/notesSlide" Id="rId2" Target="../notesSlides/notesSlide2.xml"/><Relationship Type="http://schemas.openxmlformats.org/officeDocument/2006/relationships/slideLayout" Id="rId1" Target="../slideLayouts/slideLayout2.xml"/></Relationships>
</file>

<file path=ppt/slides/_rels/slide3.xml.rels><?xml version="1.0" encoding="UTF-8" standalone="yes"?><Relationships xmlns="http://schemas.openxmlformats.org/package/2006/relationships"><Relationship Type="http://schemas.openxmlformats.org/officeDocument/2006/relationships/notesSlide" Id="rId2" Target="../notesSlides/notesSlide3.xml"/><Relationship Type="http://schemas.openxmlformats.org/officeDocument/2006/relationships/slideLayout" Id="rId1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name="Shape 22" id="2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23" id="23"/>
          <p:cNvSpPr txBox="1"/>
          <p:nvPr>
            <p:ph type="ctrTitle"/>
          </p:nvPr>
        </p:nvSpPr>
        <p:spPr>
          <a:xfrm>
            <a:off y="2111123" x="685800"/>
            <a:ext cy="1546474" cx="7772400"/>
          </a:xfrm>
          <a:prstGeom prst="rect">
            <a:avLst/>
          </a:prstGeom>
        </p:spPr>
        <p:txBody>
          <a:bodyPr bIns="91425" tIns="91425" lIns="91425" anchor="b" anchorCtr="0" rIns="91425">
            <a:spAutoFit/>
          </a:bodyPr>
          <a:lstStyle/>
          <a:p>
            <a:pPr>
              <a:buNone/>
            </a:pPr>
            <a:r>
              <a:rPr lang="en"/>
              <a:t>Production Status</a:t>
            </a:r>
          </a:p>
        </p:txBody>
      </p:sp>
      <p:sp>
        <p:nvSpPr>
          <p:cNvPr name="Shape 24" id="24"/>
          <p:cNvSpPr txBox="1"/>
          <p:nvPr>
            <p:ph type="subTitle" idx="1"/>
          </p:nvPr>
        </p:nvSpPr>
        <p:spPr>
          <a:xfrm>
            <a:off y="3786737" x="685800"/>
            <a:ext cy="1046317" cx="7772400"/>
          </a:xfrm>
          <a:prstGeom prst="rect">
            <a:avLst/>
          </a:prstGeom>
        </p:spPr>
        <p:txBody>
          <a:bodyPr bIns="91425" tIns="91425" lIns="91425" anchor="t" anchorCtr="0" rIns="91425">
            <a:spAutoFit/>
          </a:bodyPr>
          <a:lstStyle/>
          <a:p/>
        </p:txBody>
      </p:sp>
    </p:spTree>
  </p:cSld>
  <p:clrMapOvr>
    <a:masterClrMapping/>
  </p:clrMapOvr>
  <p:transition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name="Shape 28" id="2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29" id="29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</p:spPr>
        <p:txBody>
          <a:bodyPr bIns="91425" tIns="91425" lIns="91425" anchor="b" anchorCtr="0" rIns="91425">
            <a:spAutoFit/>
          </a:bodyPr>
          <a:lstStyle/>
          <a:p>
            <a:pPr>
              <a:buNone/>
            </a:pPr>
            <a:r>
              <a:rPr lang="en"/>
              <a:t>Extraneous muons</a:t>
            </a:r>
          </a:p>
        </p:txBody>
      </p:sp>
      <p:sp>
        <p:nvSpPr>
          <p:cNvPr name="Shape 30" id="30"/>
          <p:cNvSpPr txBox="1"/>
          <p:nvPr>
            <p:ph type="body" idx="1"/>
          </p:nvPr>
        </p:nvSpPr>
        <p:spPr>
          <a:xfrm>
            <a:off y="1600200" x="457200"/>
            <a:ext cy="4967700" cx="8229600"/>
          </a:xfrm>
          <a:prstGeom prst="rect">
            <a:avLst/>
          </a:prstGeom>
        </p:spPr>
        <p:txBody>
          <a:bodyPr bIns="91425" tIns="91425" lIns="91425" anchor="t" anchorCtr="0" rIns="91425">
            <a:spAutoFit/>
          </a:bodyPr>
          <a:lstStyle/>
          <a:p>
            <a:pPr rtl="0" lvl="0">
              <a:buNone/>
            </a:pPr>
            <a:r>
              <a:rPr lang="en" sz="1800">
                <a:solidFill>
                  <a:srgbClr val="222222"/>
                </a:solidFill>
              </a:rPr>
              <a:t>Guard your analysis against events where the "physics event" consists of a single muon with the properties</a:t>
            </a:r>
          </a:p>
          <a:p>
            <a:pPr indent="0" marL="457200" rtl="0" lvl="0">
              <a:buNone/>
            </a:pPr>
            <a:r>
              <a:rPr lang="en" sz="1400">
                <a:solidFill>
                  <a:srgbClr val="222222"/>
                </a:solidFill>
              </a:rPr>
              <a:t>Energy: 5.1057836183170489 GeV</a:t>
            </a:r>
          </a:p>
          <a:p>
            <a:pPr indent="0" marL="457200" rtl="0" lvl="0">
              <a:buNone/>
            </a:pPr>
            <a:r>
              <a:rPr lang="en" sz="1400">
                <a:solidFill>
                  <a:srgbClr val="222222"/>
                </a:solidFill>
              </a:rPr>
              <a:t>Charge: -1</a:t>
            </a:r>
          </a:p>
          <a:p>
            <a:pPr indent="0" marL="457200" rtl="0" lvl="0">
              <a:buNone/>
            </a:pPr>
            <a:r>
              <a:rPr lang="en" sz="1400">
                <a:solidFill>
                  <a:srgbClr val="222222"/>
                </a:solidFill>
              </a:rPr>
              <a:t>px: 0.035740192979574203 GeV</a:t>
            </a:r>
          </a:p>
          <a:p>
            <a:pPr indent="0" marL="457200" rtl="0" lvl="0">
              <a:buNone/>
            </a:pPr>
            <a:r>
              <a:rPr lang="en" sz="1400">
                <a:solidFill>
                  <a:srgbClr val="222222"/>
                </a:solidFill>
              </a:rPr>
              <a:t>py: 5.1045651435852051 GeV</a:t>
            </a:r>
          </a:p>
          <a:p>
            <a:pPr indent="0" marL="457200" rtl="0" lvl="0">
              <a:buNone/>
            </a:pPr>
            <a:r>
              <a:rPr lang="en" sz="1400">
                <a:solidFill>
                  <a:srgbClr val="222222"/>
                </a:solidFill>
              </a:rPr>
              <a:t>pz: 0 GeV</a:t>
            </a:r>
          </a:p>
          <a:p>
            <a:pPr indent="0" marL="457200" rtl="0" lvl="0">
              <a:buNone/>
            </a:pPr>
            <a:r>
              <a:rPr lang="en" sz="1400">
                <a:solidFill>
                  <a:srgbClr val="222222"/>
                </a:solidFill>
              </a:rPr>
              <a:t>starting point (0,0,0)</a:t>
            </a:r>
          </a:p>
          <a:p>
            <a:pPr rtl="0" lvl="0">
              <a:buNone/>
            </a:pPr>
            <a:r>
              <a:rPr lang="en" sz="1800">
                <a:solidFill>
                  <a:srgbClr val="222222"/>
                </a:solidFill>
              </a:rPr>
              <a:t>This has been merged with the background, so not obvious to spot.</a:t>
            </a:r>
          </a:p>
          <a:p>
            <a:pPr rtl="0" lvl="0">
              <a:buNone/>
            </a:pPr>
            <a:r>
              <a:rPr lang="en" sz="1800">
                <a:solidFill>
                  <a:srgbClr val="222222"/>
                </a:solidFill>
              </a:rPr>
              <a:t>This is the case in the following fraction of events, which also means that fraction of events has not been processed</a:t>
            </a:r>
          </a:p>
          <a:p>
            <a:pPr rtl="0" lvl="0">
              <a:buNone/>
            </a:pPr>
            <a:r>
              <a:rPr lang="en" sz="1800">
                <a:solidFill>
                  <a:srgbClr val="222222"/>
                </a:solidFill>
              </a:rPr>
              <a:t>~30% 4f_WW (only m80p20)</a:t>
            </a:r>
          </a:p>
          <a:p>
            <a:pPr rtl="0" lvl="0">
              <a:buNone/>
            </a:pPr>
            <a:r>
              <a:rPr lang="en" sz="1800">
                <a:solidFill>
                  <a:srgbClr val="222222"/>
                </a:solidFill>
              </a:rPr>
              <a:t>~15% eeZ_vvZ_leptonic (both polarizations)</a:t>
            </a:r>
          </a:p>
          <a:p>
            <a:pPr rtl="0" lvl="0">
              <a:buNone/>
            </a:pPr>
            <a:r>
              <a:rPr lang="en" sz="1800">
                <a:solidFill>
                  <a:srgbClr val="222222"/>
                </a:solidFill>
              </a:rPr>
              <a:t>&lt;0.1% evW_eeZ_vvZ_semileptonic (both polarisations)</a:t>
            </a:r>
          </a:p>
          <a:p>
            <a:pPr rtl="0" lvl="0">
              <a:buNone/>
            </a:pPr>
            <a:r>
              <a:rPr lang="en" sz="1800">
                <a:solidFill>
                  <a:srgbClr val="222222"/>
                </a:solidFill>
              </a:rPr>
              <a:t>&lt;1% higgs_ffh_nomu (both polarisations)</a:t>
            </a:r>
          </a:p>
          <a:p>
            <a:r>
              <a:t/>
            </a:r>
          </a:p>
        </p:txBody>
      </p:sp>
    </p:spTree>
  </p:cSld>
  <p:clrMapOvr>
    <a:masterClrMapping/>
  </p:clrMapOvr>
  <p:transition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name="Shape 34" id="3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35" id="35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</p:spPr>
        <p:txBody>
          <a:bodyPr bIns="91425" tIns="91425" lIns="91425" anchor="b" anchorCtr="0" rIns="91425">
            <a:spAutoFit/>
          </a:bodyPr>
          <a:lstStyle/>
          <a:p>
            <a:pPr>
              <a:buNone/>
            </a:pPr>
            <a:r>
              <a:rPr lang="en"/>
              <a:t>Data Storage</a:t>
            </a:r>
          </a:p>
        </p:txBody>
      </p:sp>
      <p:sp>
        <p:nvSpPr>
          <p:cNvPr name="Shape 36" id="36"/>
          <p:cNvSpPr txBox="1"/>
          <p:nvPr>
            <p:ph type="body" idx="1"/>
          </p:nvPr>
        </p:nvSpPr>
        <p:spPr>
          <a:xfrm>
            <a:off y="1600200" x="457200"/>
            <a:ext cy="4967700" cx="8229600"/>
          </a:xfrm>
          <a:prstGeom prst="rect">
            <a:avLst/>
          </a:prstGeom>
        </p:spPr>
        <p:txBody>
          <a:bodyPr bIns="91425" tIns="91425" lIns="91425" anchor="t" anchorCtr="0" rIns="91425">
            <a:spAutoFit/>
          </a:bodyPr>
          <a:lstStyle/>
          <a:p>
            <a:pPr rtl="0" lvl="0">
              <a:buNone/>
            </a:pPr>
            <a:r>
              <a:rPr lang="en"/>
              <a:t>The RAL Tier1 data center is down due to a fire in the UPS room.</a:t>
            </a:r>
          </a:p>
          <a:p>
            <a:pPr rtl="0" lvl="0">
              <a:buNone/>
            </a:pPr>
            <a:r>
              <a:rPr lang="en"/>
              <a:t>Currently not clear when the problems can be fixed.</a:t>
            </a:r>
          </a:p>
          <a:p>
            <a:pPr>
              <a:buNone/>
            </a:pPr>
            <a:r>
              <a:rPr lang="en"/>
              <a:t>Will send a mail when the status is back to normal</a:t>
            </a:r>
          </a:p>
        </p:txBody>
      </p:sp>
    </p:spTree>
  </p:cSld>
  <p:clrMapOvr>
    <a:masterClrMapping/>
  </p:clrMapOvr>
  <p:transition spd="slow">
    <p:cut/>
  </p:transition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Custom 347">
      <a:dk1>
        <a:srgbClr val="000000"/>
      </a:dk1>
      <a:lt1>
        <a:srgbClr val="FFFFFF"/>
      </a:lt1>
      <a:dk2>
        <a:srgbClr val="666666"/>
      </a:dk2>
      <a:lt2>
        <a:srgbClr val="CCCCCC"/>
      </a:lt2>
      <a:accent1>
        <a:srgbClr val="3A81BA"/>
      </a:accent1>
      <a:accent2>
        <a:srgbClr val="D89F39"/>
      </a:accent2>
      <a:accent3>
        <a:srgbClr val="8BAB42"/>
      </a:accent3>
      <a:accent4>
        <a:srgbClr val="57A7B5"/>
      </a:accent4>
      <a:accent5>
        <a:srgbClr val="8B81D2"/>
      </a:accent5>
      <a:accent6>
        <a:srgbClr val="963334"/>
      </a:accent6>
      <a:hlink>
        <a:srgbClr val="1155CC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scaled="1" ang="16200000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scaled="0" ang="1620000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dist="20000" blurRad="4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dist="23000" blurRad="40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dist="23000" blurRad="40000">
              <a:srgbClr val="000000">
                <a:alpha val="35000"/>
              </a:srgbClr>
            </a:outerShdw>
          </a:effectLst>
          <a:scene3d>
            <a:camera prst="orthographicFront">
              <a:rot rev="0" lat="0" lon="0"/>
            </a:camera>
            <a:lightRig rig="threePt" dir="t">
              <a:rot rev="1200000" lat="0" lon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b="180000" l="50000" t="-80000" r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b="50000" l="50000" t="50000" r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scaled="1" ang="16200000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scaled="0" ang="1620000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dist="20000" blurRad="4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dist="23000" blurRad="40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dist="23000" blurRad="40000">
              <a:srgbClr val="000000">
                <a:alpha val="35000"/>
              </a:srgbClr>
            </a:outerShdw>
          </a:effectLst>
          <a:scene3d>
            <a:camera prst="orthographicFront">
              <a:rot rev="0" lat="0" lon="0"/>
            </a:camera>
            <a:lightRig rig="threePt" dir="t">
              <a:rot rev="1200000" lat="0" lon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b="180000" l="50000" t="-80000" r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b="50000" l="50000" t="50000" r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scaled="1" ang="16200000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scaled="0" ang="1620000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dist="20000" blurRad="4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dist="23000" blurRad="40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dist="23000" blurRad="40000">
              <a:srgbClr val="000000">
                <a:alpha val="35000"/>
              </a:srgbClr>
            </a:outerShdw>
          </a:effectLst>
          <a:scene3d>
            <a:camera prst="orthographicFront">
              <a:rot rev="0" lat="0" lon="0"/>
            </a:camera>
            <a:lightRig rig="threePt" dir="t">
              <a:rot rev="1200000" lat="0" lon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b="180000" l="50000" t="-80000" r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b="50000" l="50000" t="50000" r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