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2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FA0F-315B-E94F-92B1-FFEA25B3B1AB}" type="datetimeFigureOut">
              <a:rPr kumimoji="1" lang="ja-JP" altLang="en-US" smtClean="0"/>
              <a:t>12/12/16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8BFB9-0F46-AF4F-BC43-BAC961518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080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FA0F-315B-E94F-92B1-FFEA25B3B1AB}" type="datetimeFigureOut">
              <a:rPr kumimoji="1" lang="ja-JP" altLang="en-US" smtClean="0"/>
              <a:t>12/12/16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8BFB9-0F46-AF4F-BC43-BAC961518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9679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FA0F-315B-E94F-92B1-FFEA25B3B1AB}" type="datetimeFigureOut">
              <a:rPr kumimoji="1" lang="ja-JP" altLang="en-US" smtClean="0"/>
              <a:t>12/12/16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8BFB9-0F46-AF4F-BC43-BAC961518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496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FA0F-315B-E94F-92B1-FFEA25B3B1AB}" type="datetimeFigureOut">
              <a:rPr kumimoji="1" lang="ja-JP" altLang="en-US" smtClean="0"/>
              <a:t>12/12/16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8BFB9-0F46-AF4F-BC43-BAC961518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33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FA0F-315B-E94F-92B1-FFEA25B3B1AB}" type="datetimeFigureOut">
              <a:rPr kumimoji="1" lang="ja-JP" altLang="en-US" smtClean="0"/>
              <a:t>12/12/16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8BFB9-0F46-AF4F-BC43-BAC961518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0594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FA0F-315B-E94F-92B1-FFEA25B3B1AB}" type="datetimeFigureOut">
              <a:rPr kumimoji="1" lang="ja-JP" altLang="en-US" smtClean="0"/>
              <a:t>12/12/16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8BFB9-0F46-AF4F-BC43-BAC961518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3967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FA0F-315B-E94F-92B1-FFEA25B3B1AB}" type="datetimeFigureOut">
              <a:rPr kumimoji="1" lang="ja-JP" altLang="en-US" smtClean="0"/>
              <a:t>12/12/16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8BFB9-0F46-AF4F-BC43-BAC961518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9866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FA0F-315B-E94F-92B1-FFEA25B3B1AB}" type="datetimeFigureOut">
              <a:rPr kumimoji="1" lang="ja-JP" altLang="en-US" smtClean="0"/>
              <a:t>12/12/16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8BFB9-0F46-AF4F-BC43-BAC961518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885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FA0F-315B-E94F-92B1-FFEA25B3B1AB}" type="datetimeFigureOut">
              <a:rPr kumimoji="1" lang="ja-JP" altLang="en-US" smtClean="0"/>
              <a:t>12/12/16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8BFB9-0F46-AF4F-BC43-BAC961518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1898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FA0F-315B-E94F-92B1-FFEA25B3B1AB}" type="datetimeFigureOut">
              <a:rPr kumimoji="1" lang="ja-JP" altLang="en-US" smtClean="0"/>
              <a:t>12/12/16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8BFB9-0F46-AF4F-BC43-BAC961518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0285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FA0F-315B-E94F-92B1-FFEA25B3B1AB}" type="datetimeFigureOut">
              <a:rPr kumimoji="1" lang="ja-JP" altLang="en-US" smtClean="0"/>
              <a:t>12/12/16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8BFB9-0F46-AF4F-BC43-BAC961518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1840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BFA0F-315B-E94F-92B1-FFEA25B3B1AB}" type="datetimeFigureOut">
              <a:rPr kumimoji="1" lang="ja-JP" altLang="en-US" smtClean="0"/>
              <a:t>12/12/16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8BFB9-0F46-AF4F-BC43-BAC961518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472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0"/>
            <a:ext cx="9144000" cy="682580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597084"/>
            <a:ext cx="7772400" cy="1470025"/>
          </a:xfrm>
        </p:spPr>
        <p:txBody>
          <a:bodyPr/>
          <a:lstStyle/>
          <a:p>
            <a:r>
              <a:rPr lang="en-US" altLang="ja-JP" b="1" dirty="0" smtClean="0"/>
              <a:t>France-Japan </a:t>
            </a:r>
            <a:r>
              <a:rPr lang="en-US" altLang="ja-JP" b="1" dirty="0" smtClean="0"/>
              <a:t>ECAL meeting</a:t>
            </a:r>
            <a:endParaRPr kumimoji="1" lang="ja-JP" altLang="en-US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2202347"/>
            <a:ext cx="6400800" cy="1752600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000090"/>
                </a:solidFill>
              </a:rPr>
              <a:t>2012 December 17, Tokyo</a:t>
            </a:r>
          </a:p>
          <a:p>
            <a:r>
              <a:rPr kumimoji="1" lang="en-US" altLang="ja-JP" dirty="0" smtClean="0">
                <a:solidFill>
                  <a:srgbClr val="000090"/>
                </a:solidFill>
              </a:rPr>
              <a:t>K. Kawagoe</a:t>
            </a:r>
          </a:p>
          <a:p>
            <a:r>
              <a:rPr lang="en-US" altLang="ja-JP" dirty="0" smtClean="0">
                <a:solidFill>
                  <a:srgbClr val="000090"/>
                </a:solidFill>
              </a:rPr>
              <a:t>Kyushu University</a:t>
            </a:r>
            <a:endParaRPr kumimoji="1" lang="ja-JP" altLang="en-US" dirty="0">
              <a:solidFill>
                <a:srgbClr val="000090"/>
              </a:solidFill>
            </a:endParaRPr>
          </a:p>
        </p:txBody>
      </p:sp>
      <p:pic>
        <p:nvPicPr>
          <p:cNvPr id="4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3587" y="5718245"/>
            <a:ext cx="909226" cy="1028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2" y="5752630"/>
            <a:ext cx="1086556" cy="108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17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H</a:t>
            </a:r>
            <a:r>
              <a:rPr kumimoji="1" lang="en-US" altLang="ja-JP" dirty="0" smtClean="0"/>
              <a:t>istory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FJPPL</a:t>
            </a:r>
            <a:r>
              <a:rPr lang="en-US" altLang="ja-JP" dirty="0"/>
              <a:t> </a:t>
            </a:r>
            <a:r>
              <a:rPr lang="en-US" altLang="ja-JP" dirty="0" smtClean="0"/>
              <a:t>(TYL)</a:t>
            </a:r>
            <a:r>
              <a:rPr kumimoji="1" lang="en-US" altLang="ja-JP" dirty="0" smtClean="0"/>
              <a:t> since 2007</a:t>
            </a:r>
          </a:p>
          <a:p>
            <a:pPr lvl="1"/>
            <a:r>
              <a:rPr lang="en-US" altLang="ja-JP" dirty="0" smtClean="0"/>
              <a:t>A common R&amp;D on the new generation detector for the ILC</a:t>
            </a:r>
            <a:endParaRPr kumimoji="1" lang="en-US" altLang="ja-JP" dirty="0" smtClean="0"/>
          </a:p>
          <a:p>
            <a:r>
              <a:rPr lang="en-US" altLang="ja-JP" dirty="0" smtClean="0"/>
              <a:t>CNRS-JSPS </a:t>
            </a:r>
            <a:r>
              <a:rPr lang="en-US" altLang="ja-JP" dirty="0" smtClean="0"/>
              <a:t>bilateral program </a:t>
            </a:r>
            <a:r>
              <a:rPr kumimoji="1" lang="en-US" altLang="ja-JP" dirty="0" smtClean="0"/>
              <a:t>2011-2012</a:t>
            </a:r>
          </a:p>
          <a:p>
            <a:pPr lvl="1"/>
            <a:r>
              <a:rPr kumimoji="1" lang="en-US" altLang="ja-JP" dirty="0" smtClean="0"/>
              <a:t>Electromagnetic </a:t>
            </a:r>
            <a:r>
              <a:rPr kumimoji="1" lang="en-US" altLang="ja-JP" dirty="0" err="1" smtClean="0"/>
              <a:t>Calorimetry</a:t>
            </a:r>
            <a:r>
              <a:rPr kumimoji="1" lang="en-US" altLang="ja-JP" dirty="0" smtClean="0"/>
              <a:t> for a linear collider</a:t>
            </a:r>
          </a:p>
          <a:p>
            <a:pPr lvl="1"/>
            <a:r>
              <a:rPr lang="en-US" altLang="ja-JP" dirty="0" smtClean="0"/>
              <a:t>Submitted a new proposal for 2013-2014</a:t>
            </a:r>
          </a:p>
          <a:p>
            <a:r>
              <a:rPr lang="en-US" altLang="ja-JP" dirty="0" smtClean="0"/>
              <a:t>Collaboration agreement between CNRS/IN2P3 and Kyushu University on </a:t>
            </a:r>
          </a:p>
          <a:p>
            <a:pPr lvl="1"/>
            <a:r>
              <a:rPr kumimoji="1" lang="en-US" altLang="ja-JP" dirty="0" smtClean="0"/>
              <a:t>The development of silicon sensors for an electromagnetic calorimeter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41568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CALICE and ILD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2007: Japanese calorimeter team joined CALICE, where French team have been playing a main role from </a:t>
            </a:r>
            <a:r>
              <a:rPr lang="en-US" altLang="ja-JP" dirty="0" smtClean="0"/>
              <a:t>its</a:t>
            </a:r>
            <a:r>
              <a:rPr lang="en-US" altLang="ja-JP" dirty="0" smtClean="0"/>
              <a:t> </a:t>
            </a:r>
            <a:r>
              <a:rPr lang="en-US" altLang="ja-JP" dirty="0" smtClean="0"/>
              <a:t>beginning. </a:t>
            </a:r>
            <a:endParaRPr lang="ja-JP" altLang="en-US" dirty="0"/>
          </a:p>
          <a:p>
            <a:r>
              <a:rPr lang="en-US" altLang="ja-JP" dirty="0" smtClean="0"/>
              <a:t>2008: Two detector concepts for ILC (LDC and GLD) were merged to make a new concept “ILD”.</a:t>
            </a:r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7966" b="-67966"/>
          <a:stretch>
            <a:fillRect/>
          </a:stretch>
        </p:blipFill>
        <p:spPr bwMode="auto">
          <a:xfrm>
            <a:off x="4648200" y="1092222"/>
            <a:ext cx="1880541" cy="2107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図 5" descr="ILD_all_11082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6099" y="3485152"/>
            <a:ext cx="3904073" cy="2761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8741" y="1308320"/>
            <a:ext cx="2462742" cy="2051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5866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Schedule of this week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Dec 17 (Mon)	</a:t>
            </a:r>
          </a:p>
          <a:p>
            <a:pPr lvl="1"/>
            <a:r>
              <a:rPr lang="en-US" altLang="ja-JP" dirty="0" smtClean="0"/>
              <a:t>Meeting 10:30-12:30, 13:30-17:00</a:t>
            </a:r>
          </a:p>
          <a:p>
            <a:pPr lvl="1"/>
            <a:r>
              <a:rPr kumimoji="1" lang="en-US" altLang="ja-JP" dirty="0" smtClean="0"/>
              <a:t>Meeting dinner 19:00-</a:t>
            </a:r>
          </a:p>
          <a:p>
            <a:r>
              <a:rPr lang="en-US" altLang="ja-JP" dirty="0" smtClean="0"/>
              <a:t>Dec 18 (Tue)</a:t>
            </a:r>
          </a:p>
          <a:p>
            <a:pPr lvl="1"/>
            <a:r>
              <a:rPr lang="en-US" altLang="ja-JP" dirty="0" smtClean="0"/>
              <a:t>Meeting 09:30-12:00, 13:00-15:00</a:t>
            </a:r>
          </a:p>
          <a:p>
            <a:pPr lvl="1"/>
            <a:r>
              <a:rPr lang="en-US" altLang="ja-JP" dirty="0" smtClean="0"/>
              <a:t>Travel to Hamamatsu</a:t>
            </a:r>
          </a:p>
          <a:p>
            <a:pPr lvl="1"/>
            <a:r>
              <a:rPr lang="en-US" altLang="ja-JP" dirty="0" smtClean="0"/>
              <a:t>Dinner with HPK people</a:t>
            </a:r>
          </a:p>
          <a:p>
            <a:r>
              <a:rPr kumimoji="1" lang="en-US" altLang="ja-JP" dirty="0" smtClean="0"/>
              <a:t>Dec 19 (Wed)</a:t>
            </a:r>
          </a:p>
          <a:p>
            <a:pPr lvl="1"/>
            <a:r>
              <a:rPr lang="en-US" altLang="ja-JP" dirty="0" smtClean="0"/>
              <a:t>Meeting with HPK on Si sensors, morning</a:t>
            </a:r>
          </a:p>
          <a:p>
            <a:pPr lvl="1"/>
            <a:r>
              <a:rPr lang="en-US" altLang="ja-JP" dirty="0" smtClean="0"/>
              <a:t>(Meeting with HPK on MPPC, afternoon)</a:t>
            </a:r>
          </a:p>
          <a:p>
            <a:r>
              <a:rPr lang="en-US" altLang="ja-JP" dirty="0" smtClean="0"/>
              <a:t>Dec 20-21 (Thu-Fri)</a:t>
            </a:r>
          </a:p>
          <a:p>
            <a:pPr lvl="1"/>
            <a:r>
              <a:rPr lang="en-US" altLang="ja-JP" dirty="0" smtClean="0"/>
              <a:t>Annual ILD physics and Detector meeting at KEK</a:t>
            </a:r>
          </a:p>
          <a:p>
            <a:pPr lvl="1"/>
            <a:endParaRPr lang="en-US" altLang="ja-JP" dirty="0" smtClean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0507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949</TotalTime>
  <Words>132</Words>
  <Application>Microsoft Macintosh PowerPoint</Application>
  <PresentationFormat>画面に合わせる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ホワイト</vt:lpstr>
      <vt:lpstr>France-Japan ECAL meeting</vt:lpstr>
      <vt:lpstr>History</vt:lpstr>
      <vt:lpstr>CALICE and ILD</vt:lpstr>
      <vt:lpstr>Schedule of this week</vt:lpstr>
    </vt:vector>
  </TitlesOfParts>
  <Company>九州大学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Japan-France ECAL meeting</dc:title>
  <dc:creator>川越 清以</dc:creator>
  <cp:lastModifiedBy>川越 清以</cp:lastModifiedBy>
  <cp:revision>13</cp:revision>
  <dcterms:created xsi:type="dcterms:W3CDTF">2012-12-14T09:47:21Z</dcterms:created>
  <dcterms:modified xsi:type="dcterms:W3CDTF">2012-12-17T01:31:20Z</dcterms:modified>
</cp:coreProperties>
</file>