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3" r:id="rId4"/>
    <p:sldId id="266" r:id="rId5"/>
    <p:sldId id="264" r:id="rId6"/>
    <p:sldId id="274" r:id="rId7"/>
    <p:sldId id="261" r:id="rId8"/>
    <p:sldId id="263" r:id="rId9"/>
    <p:sldId id="262" r:id="rId10"/>
    <p:sldId id="268" r:id="rId11"/>
    <p:sldId id="265" r:id="rId12"/>
    <p:sldId id="270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1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8 November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Further Analysis of Feedback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Waist Scans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We have a set of decent IP waist scans with EPICs and Honda from 25</a:t>
            </a:r>
            <a:r>
              <a:rPr lang="en-GB" baseline="30000" dirty="0" smtClean="0"/>
              <a:t>th</a:t>
            </a:r>
            <a:r>
              <a:rPr lang="en-GB" dirty="0" smtClean="0"/>
              <a:t> October</a:t>
            </a:r>
          </a:p>
          <a:p>
            <a:r>
              <a:rPr lang="en-GB" dirty="0" smtClean="0"/>
              <a:t>One problem is that we don’t have a single bunch calibration from this day</a:t>
            </a:r>
            <a:endParaRPr lang="en-GB" dirty="0"/>
          </a:p>
          <a:p>
            <a:r>
              <a:rPr lang="en-GB" dirty="0" smtClean="0"/>
              <a:t>I’ve been trying to use the two bunch calibration (it should be the same)</a:t>
            </a:r>
          </a:p>
          <a:p>
            <a:r>
              <a:rPr lang="en-GB" dirty="0" smtClean="0"/>
              <a:t>The results seem to be quite sample number dependent</a:t>
            </a:r>
          </a:p>
        </p:txBody>
      </p:sp>
    </p:spTree>
    <p:extLst>
      <p:ext uri="{BB962C8B-B14F-4D97-AF65-F5344CB8AC3E}">
        <p14:creationId xmlns:p14="http://schemas.microsoft.com/office/powerpoint/2010/main" val="93307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IP Waist Scan Waveforms and Sample Points</a:t>
            </a:r>
            <a:endParaRPr lang="en-GB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2" y="773584"/>
            <a:ext cx="10372705" cy="5607744"/>
          </a:xfrm>
        </p:spPr>
      </p:pic>
    </p:spTree>
    <p:extLst>
      <p:ext uri="{BB962C8B-B14F-4D97-AF65-F5344CB8AC3E}">
        <p14:creationId xmlns:p14="http://schemas.microsoft.com/office/powerpoint/2010/main" val="27926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Epics </a:t>
            </a:r>
            <a:r>
              <a:rPr lang="en-GB" sz="2400" dirty="0" err="1" smtClean="0"/>
              <a:t>vs</a:t>
            </a:r>
            <a:r>
              <a:rPr lang="en-GB" sz="2400" dirty="0"/>
              <a:t> Honda </a:t>
            </a:r>
            <a:r>
              <a:rPr lang="en-GB" sz="2400" dirty="0" smtClean="0"/>
              <a:t>IP Waist Scan (Sample Point = 57)</a:t>
            </a:r>
            <a:endParaRPr lang="en-GB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3" y="773584"/>
            <a:ext cx="10372707" cy="5607744"/>
          </a:xfrm>
        </p:spPr>
      </p:pic>
    </p:spTree>
    <p:extLst>
      <p:ext uri="{BB962C8B-B14F-4D97-AF65-F5344CB8AC3E}">
        <p14:creationId xmlns:p14="http://schemas.microsoft.com/office/powerpoint/2010/main" val="22015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741" y="980728"/>
            <a:ext cx="10522325" cy="5688632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IPB Position Over Different Sample Points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471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Epics </a:t>
            </a:r>
            <a:r>
              <a:rPr lang="en-GB" sz="2800" dirty="0" err="1" smtClean="0"/>
              <a:t>vs</a:t>
            </a:r>
            <a:r>
              <a:rPr lang="en-GB" sz="2800" dirty="0"/>
              <a:t> Honda Position </a:t>
            </a:r>
            <a:r>
              <a:rPr lang="en-GB" sz="2800" dirty="0" smtClean="0"/>
              <a:t>With Averaging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908720"/>
            <a:ext cx="10255938" cy="5544616"/>
          </a:xfrm>
        </p:spPr>
      </p:pic>
    </p:spTree>
    <p:extLst>
      <p:ext uri="{BB962C8B-B14F-4D97-AF65-F5344CB8AC3E}">
        <p14:creationId xmlns:p14="http://schemas.microsoft.com/office/powerpoint/2010/main" val="16426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I’ve continued to look at the data from the trip</a:t>
            </a:r>
          </a:p>
          <a:p>
            <a:r>
              <a:rPr lang="en-GB" dirty="0" smtClean="0"/>
              <a:t>Have concentrated mainly on the calibrations and the IP waist scans as these seem simplest</a:t>
            </a:r>
          </a:p>
          <a:p>
            <a:r>
              <a:rPr lang="en-GB" dirty="0" smtClean="0"/>
              <a:t>The Epics data seems to work in two bunch mode</a:t>
            </a:r>
          </a:p>
          <a:p>
            <a:r>
              <a:rPr lang="en-GB" dirty="0" smtClean="0"/>
              <a:t>Have looked at this and contrasted it with Honda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865726"/>
            <a:ext cx="10294249" cy="529957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During a Mover </a:t>
            </a:r>
            <a:r>
              <a:rPr lang="en-GB" dirty="0" err="1" smtClean="0"/>
              <a:t>Calib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3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Raw Waveforms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836713"/>
            <a:ext cx="10441159" cy="5644750"/>
          </a:xfrm>
        </p:spPr>
      </p:pic>
    </p:spTree>
    <p:extLst>
      <p:ext uri="{BB962C8B-B14F-4D97-AF65-F5344CB8AC3E}">
        <p14:creationId xmlns:p14="http://schemas.microsoft.com/office/powerpoint/2010/main" val="292870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20 dB Calibration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7635" y="980728"/>
            <a:ext cx="10153760" cy="5489376"/>
          </a:xfrm>
        </p:spPr>
      </p:pic>
    </p:spTree>
    <p:extLst>
      <p:ext uri="{BB962C8B-B14F-4D97-AF65-F5344CB8AC3E}">
        <p14:creationId xmlns:p14="http://schemas.microsoft.com/office/powerpoint/2010/main" val="192614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20 dB Calibration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00" y="980728"/>
            <a:ext cx="7071290" cy="5489376"/>
          </a:xfrm>
        </p:spPr>
      </p:pic>
    </p:spTree>
    <p:extLst>
      <p:ext uri="{BB962C8B-B14F-4D97-AF65-F5344CB8AC3E}">
        <p14:creationId xmlns:p14="http://schemas.microsoft.com/office/powerpoint/2010/main" val="10952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</a:t>
            </a:r>
            <a:r>
              <a:rPr lang="en-GB" dirty="0" err="1" smtClean="0"/>
              <a:t>vs</a:t>
            </a:r>
            <a:r>
              <a:rPr lang="en-GB" dirty="0"/>
              <a:t> Honda Position 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904032"/>
            <a:ext cx="10264610" cy="5549304"/>
          </a:xfrm>
        </p:spPr>
      </p:pic>
    </p:spTree>
    <p:extLst>
      <p:ext uri="{BB962C8B-B14F-4D97-AF65-F5344CB8AC3E}">
        <p14:creationId xmlns:p14="http://schemas.microsoft.com/office/powerpoint/2010/main" val="27548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319" y="764703"/>
            <a:ext cx="10112895" cy="5963121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</a:t>
            </a:r>
            <a:r>
              <a:rPr lang="en-GB" dirty="0" err="1" smtClean="0"/>
              <a:t>vs</a:t>
            </a:r>
            <a:r>
              <a:rPr lang="en-GB" dirty="0"/>
              <a:t> Honda Position </a:t>
            </a:r>
          </a:p>
        </p:txBody>
      </p:sp>
    </p:spTree>
    <p:extLst>
      <p:ext uri="{BB962C8B-B14F-4D97-AF65-F5344CB8AC3E}">
        <p14:creationId xmlns:p14="http://schemas.microsoft.com/office/powerpoint/2010/main" val="306729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59122"/>
            <a:ext cx="8276652" cy="5838230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8 November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8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245</Words>
  <Application>Microsoft Office PowerPoint</Application>
  <PresentationFormat>On-screen Show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Further Analysis of Feedback Results</vt:lpstr>
      <vt:lpstr>Introduction</vt:lpstr>
      <vt:lpstr>Epics During a Mover Calib</vt:lpstr>
      <vt:lpstr>Raw Waveforms</vt:lpstr>
      <vt:lpstr>20 dB Calibration</vt:lpstr>
      <vt:lpstr>20 dB Calibration</vt:lpstr>
      <vt:lpstr>Epics vs Honda Position </vt:lpstr>
      <vt:lpstr>Epics vs Honda Position </vt:lpstr>
      <vt:lpstr>Introduction</vt:lpstr>
      <vt:lpstr>IP Waist Scans</vt:lpstr>
      <vt:lpstr>IP Waist Scan Waveforms and Sample Points</vt:lpstr>
      <vt:lpstr>Epics vs Honda IP Waist Scan (Sample Point = 57)</vt:lpstr>
      <vt:lpstr>IPB Position Over Different Sample Points</vt:lpstr>
      <vt:lpstr>Epics vs Honda Position With Averaging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52</cp:revision>
  <dcterms:created xsi:type="dcterms:W3CDTF">2011-03-24T11:41:11Z</dcterms:created>
  <dcterms:modified xsi:type="dcterms:W3CDTF">2012-11-08T10:55:05Z</dcterms:modified>
</cp:coreProperties>
</file>