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9" r:id="rId3"/>
    <p:sldId id="292" r:id="rId4"/>
    <p:sldId id="298" r:id="rId5"/>
    <p:sldId id="297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FF66"/>
    <a:srgbClr val="66FF66"/>
    <a:srgbClr val="FFFF66"/>
    <a:srgbClr val="6666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淡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C2FFA5D-87B4-456A-9821-1D502468CF0F}" styleName="テーマ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F6CF9-0FFD-C24A-8691-BF6F0D48A227}" type="datetimeFigureOut">
              <a:rPr kumimoji="1" lang="ja-JP" altLang="en-US" smtClean="0"/>
              <a:t>12/11/16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5888D-9AC0-BC42-B6CE-3E7D2524C8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9438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753EB-C956-5C4D-BDFA-A7923228315B}" type="datetimeFigureOut">
              <a:rPr kumimoji="1" lang="ja-JP" altLang="en-US" smtClean="0"/>
              <a:t>12/11/16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F816A-C48B-8B49-BCD2-9FCA9DF070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36733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50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764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83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383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9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81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480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695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34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97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60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6356350"/>
            <a:ext cx="9143999" cy="5016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2164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389530"/>
            <a:ext cx="8229600" cy="47366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altLang="ja-JP" smtClean="0"/>
              <a:t>Nov. 16 2012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altLang="ja-JP" smtClean="0"/>
              <a:t>ILC physics and software meeting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</a:defRPr>
            </a:lvl1pPr>
          </a:lstStyle>
          <a:p>
            <a:fld id="{5694512F-6155-4647-99AB-08C57E7F935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13592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err="1" smtClean="0"/>
              <a:t>vvh</a:t>
            </a:r>
            <a:r>
              <a:rPr lang="en-US" altLang="ja-JP" dirty="0" smtClean="0"/>
              <a:t> 1TeV study for DBD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ILC Physics and software meeting</a:t>
            </a:r>
            <a:endParaRPr lang="en-US" altLang="ja-JP" dirty="0" smtClean="0"/>
          </a:p>
          <a:p>
            <a:r>
              <a:rPr lang="en-US" altLang="ja-JP" dirty="0" smtClean="0"/>
              <a:t>Nov. </a:t>
            </a:r>
            <a:r>
              <a:rPr lang="en-US" altLang="ja-JP" dirty="0" smtClean="0"/>
              <a:t>16 </a:t>
            </a:r>
            <a:r>
              <a:rPr lang="en-US" altLang="ja-JP" dirty="0" smtClean="0"/>
              <a:t>2012</a:t>
            </a:r>
          </a:p>
          <a:p>
            <a:r>
              <a:rPr kumimoji="1" lang="en-US" altLang="ja-JP" dirty="0" err="1" smtClean="0"/>
              <a:t>H.Ono</a:t>
            </a:r>
            <a:r>
              <a:rPr lang="en-US" altLang="ja-JP" dirty="0"/>
              <a:t> </a:t>
            </a:r>
            <a:r>
              <a:rPr lang="en-US" altLang="ja-JP" dirty="0" smtClean="0"/>
              <a:t>(NDU)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478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Status of Higgs study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Higgs BR study paper</a:t>
            </a:r>
          </a:p>
          <a:p>
            <a:pPr lvl="1"/>
            <a:r>
              <a:rPr kumimoji="1" lang="en-US" altLang="ja-JP" dirty="0" smtClean="0"/>
              <a:t>Comments came last week and now preparing reply for each comment</a:t>
            </a:r>
          </a:p>
          <a:p>
            <a:pPr lvl="2"/>
            <a:r>
              <a:rPr lang="en-US" altLang="ja-JP" dirty="0" smtClean="0"/>
              <a:t>Beam polarization benefit and effect to result</a:t>
            </a:r>
          </a:p>
          <a:p>
            <a:pPr lvl="2"/>
            <a:r>
              <a:rPr lang="en-US" altLang="ja-JP" dirty="0" smtClean="0"/>
              <a:t>Template fit parameter (free or fix)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English correction by native speaker</a:t>
            </a:r>
          </a:p>
          <a:p>
            <a:pPr lvl="2"/>
            <a:r>
              <a:rPr kumimoji="1" lang="en-US" altLang="ja-JP" dirty="0" smtClean="0"/>
              <a:t>Daniel-san accept to read and correct</a:t>
            </a:r>
          </a:p>
          <a:p>
            <a:r>
              <a:rPr lang="en-US" altLang="ja-JP" dirty="0" smtClean="0"/>
              <a:t>DBD benchmark chapter</a:t>
            </a:r>
          </a:p>
          <a:p>
            <a:pPr lvl="1"/>
            <a:r>
              <a:rPr kumimoji="1" lang="en-US" altLang="ja-JP" dirty="0" smtClean="0"/>
              <a:t>Now revise with </a:t>
            </a:r>
            <a:r>
              <a:rPr kumimoji="1" lang="en-US" altLang="ja-JP" dirty="0" err="1" smtClean="0"/>
              <a:t>Tino</a:t>
            </a:r>
            <a:r>
              <a:rPr lang="en-US" altLang="ja-JP" dirty="0"/>
              <a:t> </a:t>
            </a:r>
            <a:r>
              <a:rPr lang="en-US" altLang="ja-JP" dirty="0" smtClean="0"/>
              <a:t>by Nov. 18 to send Mikael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00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Status and to do list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err="1" smtClean="0"/>
              <a:t>h</a:t>
            </a:r>
            <a:r>
              <a:rPr kumimoji="1" lang="en-US" altLang="ja-JP" dirty="0" err="1" smtClean="0">
                <a:sym typeface="Wingdings"/>
              </a:rPr>
              <a:t>bb</a:t>
            </a:r>
            <a:r>
              <a:rPr kumimoji="1" lang="en-US" altLang="ja-JP" dirty="0" smtClean="0">
                <a:sym typeface="Wingdings"/>
              </a:rPr>
              <a:t>, cc, </a:t>
            </a:r>
            <a:r>
              <a:rPr kumimoji="1" lang="en-US" altLang="ja-JP" dirty="0" err="1" smtClean="0">
                <a:sym typeface="Wingdings"/>
              </a:rPr>
              <a:t>gg</a:t>
            </a:r>
            <a:r>
              <a:rPr kumimoji="1" lang="en-US" altLang="ja-JP" dirty="0" smtClean="0">
                <a:sym typeface="Wingdings"/>
              </a:rPr>
              <a:t> channel </a:t>
            </a:r>
            <a:br>
              <a:rPr kumimoji="1" lang="en-US" altLang="ja-JP" dirty="0" smtClean="0">
                <a:sym typeface="Wingdings"/>
              </a:rPr>
            </a:br>
            <a:r>
              <a:rPr kumimoji="1" lang="en-US" altLang="ja-JP" dirty="0" smtClean="0">
                <a:sym typeface="Wingdings"/>
              </a:rPr>
              <a:t>(Preliminary results are obtained with template fitting)</a:t>
            </a:r>
          </a:p>
          <a:p>
            <a:pPr lvl="1"/>
            <a:r>
              <a:rPr lang="en-US" altLang="ja-JP" dirty="0" smtClean="0">
                <a:sym typeface="Wingdings"/>
              </a:rPr>
              <a:t>Increase BG statistics  (</a:t>
            </a:r>
            <a:r>
              <a:rPr lang="en-US" altLang="ja-JP" dirty="0" err="1" smtClean="0">
                <a:sym typeface="Wingdings"/>
              </a:rPr>
              <a:t>sznu_sl</a:t>
            </a:r>
            <a:r>
              <a:rPr lang="en-US" altLang="ja-JP" dirty="0" smtClean="0">
                <a:sym typeface="Wingdings"/>
              </a:rPr>
              <a:t> are available)</a:t>
            </a:r>
          </a:p>
          <a:p>
            <a:pPr lvl="1"/>
            <a:r>
              <a:rPr lang="en-US" altLang="ja-JP" dirty="0" smtClean="0">
                <a:sym typeface="Wingdings"/>
              </a:rPr>
              <a:t>Check 3f BGs (simulated samples are available)</a:t>
            </a:r>
          </a:p>
          <a:p>
            <a:endParaRPr kumimoji="1" lang="en-US" altLang="ja-JP" dirty="0" smtClean="0">
              <a:sym typeface="Wingdings"/>
            </a:endParaRPr>
          </a:p>
          <a:p>
            <a:r>
              <a:rPr kumimoji="1" lang="en-US" altLang="ja-JP" dirty="0" err="1" smtClean="0">
                <a:sym typeface="Wingdings"/>
              </a:rPr>
              <a:t>hWW</a:t>
            </a:r>
            <a:r>
              <a:rPr kumimoji="1" lang="en-US" altLang="ja-JP" dirty="0" smtClean="0">
                <a:sym typeface="Wingdings"/>
              </a:rPr>
              <a:t>*4j channel </a:t>
            </a:r>
            <a:br>
              <a:rPr kumimoji="1" lang="en-US" altLang="ja-JP" dirty="0" smtClean="0">
                <a:sym typeface="Wingdings"/>
              </a:rPr>
            </a:br>
            <a:r>
              <a:rPr kumimoji="1" lang="en-US" altLang="ja-JP" dirty="0" smtClean="0">
                <a:sym typeface="Wingdings"/>
              </a:rPr>
              <a:t>(Preliminary result will come soon)</a:t>
            </a:r>
          </a:p>
          <a:p>
            <a:pPr lvl="1"/>
            <a:r>
              <a:rPr lang="en-US" altLang="ja-JP" dirty="0" smtClean="0">
                <a:sym typeface="Wingdings"/>
              </a:rPr>
              <a:t>Optimize </a:t>
            </a:r>
            <a:r>
              <a:rPr lang="en-US" altLang="ja-JP" dirty="0" err="1" smtClean="0">
                <a:sym typeface="Wingdings"/>
              </a:rPr>
              <a:t>kt</a:t>
            </a:r>
            <a:r>
              <a:rPr lang="en-US" altLang="ja-JP" dirty="0" smtClean="0">
                <a:sym typeface="Wingdings"/>
              </a:rPr>
              <a:t> R parameter for 4 jet reconstruction (now)</a:t>
            </a:r>
          </a:p>
          <a:p>
            <a:pPr lvl="1"/>
            <a:r>
              <a:rPr lang="en-US" altLang="ja-JP" dirty="0" smtClean="0">
                <a:sym typeface="Wingdings"/>
              </a:rPr>
              <a:t>Improve BG reduction and </a:t>
            </a:r>
            <a:r>
              <a:rPr lang="en-US" altLang="ja-JP" dirty="0" err="1" smtClean="0">
                <a:sym typeface="Wingdings"/>
              </a:rPr>
              <a:t>hothers</a:t>
            </a:r>
            <a:r>
              <a:rPr lang="en-US" altLang="ja-JP" dirty="0" smtClean="0">
                <a:sym typeface="Wingdings"/>
              </a:rPr>
              <a:t> suppression</a:t>
            </a:r>
          </a:p>
          <a:p>
            <a:endParaRPr kumimoji="1" lang="en-US" altLang="ja-JP" dirty="0">
              <a:sym typeface="Wingdings"/>
            </a:endParaRPr>
          </a:p>
          <a:p>
            <a:r>
              <a:rPr kumimoji="1" lang="en-US" altLang="ja-JP" dirty="0" err="1" smtClean="0">
                <a:sym typeface="Wingdings"/>
              </a:rPr>
              <a:t>γγhadron</a:t>
            </a:r>
            <a:r>
              <a:rPr kumimoji="1" lang="en-US" altLang="ja-JP" dirty="0" smtClean="0">
                <a:sym typeface="Wingdings"/>
              </a:rPr>
              <a:t> BG suppression</a:t>
            </a:r>
          </a:p>
          <a:p>
            <a:pPr lvl="1"/>
            <a:r>
              <a:rPr lang="en-US" altLang="ja-JP" dirty="0" smtClean="0">
                <a:sym typeface="Wingdings"/>
              </a:rPr>
              <a:t>Check more detail with PFO based study (</a:t>
            </a:r>
            <a:r>
              <a:rPr lang="en-US" altLang="ja-JP" dirty="0" err="1" smtClean="0">
                <a:sym typeface="Wingdings"/>
              </a:rPr>
              <a:t>kt</a:t>
            </a:r>
            <a:r>
              <a:rPr lang="en-US" altLang="ja-JP" dirty="0" smtClean="0">
                <a:sym typeface="Wingdings"/>
              </a:rPr>
              <a:t> clustering)</a:t>
            </a:r>
            <a:endParaRPr kumimoji="1" lang="en-US" altLang="ja-JP" dirty="0" smtClean="0">
              <a:sym typeface="Wingdings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329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Treatment of </a:t>
            </a:r>
            <a:r>
              <a:rPr lang="en-US" altLang="ja-JP" dirty="0" err="1" smtClean="0"/>
              <a:t>aa</a:t>
            </a:r>
            <a:r>
              <a:rPr lang="en-US" altLang="ja-JP" dirty="0" smtClean="0"/>
              <a:t> background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8" name="図 7" descr="kt_check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5704"/>
            <a:ext cx="9144000" cy="284412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146584" y="4350492"/>
            <a:ext cx="121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Higgs mass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27181" y="4373487"/>
            <a:ext cx="1034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W1 mass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131380" y="4350492"/>
            <a:ext cx="1034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W2 mass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1420739"/>
            <a:ext cx="8959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err="1" smtClean="0"/>
              <a:t>h</a:t>
            </a:r>
            <a:r>
              <a:rPr lang="en-US" altLang="ja-JP" sz="2800" dirty="0" err="1" smtClean="0">
                <a:sym typeface="Wingdings"/>
              </a:rPr>
              <a:t>WW</a:t>
            </a:r>
            <a:r>
              <a:rPr lang="en-US" altLang="ja-JP" sz="2800" dirty="0" smtClean="0">
                <a:sym typeface="Wingdings"/>
              </a:rPr>
              <a:t>*4j channel reconstruction with diff. R parameters</a:t>
            </a:r>
            <a:endParaRPr kumimoji="1" lang="ja-JP" altLang="en-US" sz="28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77807" y="4867023"/>
            <a:ext cx="7288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Reconstructed Higgs mass distribution is shifted with R</a:t>
            </a:r>
          </a:p>
          <a:p>
            <a:r>
              <a:rPr lang="en-US" altLang="ja-JP" sz="2400" dirty="0" smtClean="0">
                <a:sym typeface="Wingdings"/>
              </a:rPr>
              <a:t></a:t>
            </a:r>
            <a:r>
              <a:rPr lang="en-US" altLang="ja-JP" sz="2400" dirty="0" smtClean="0"/>
              <a:t>Check also other variables for further improvement</a:t>
            </a:r>
          </a:p>
        </p:txBody>
      </p:sp>
    </p:spTree>
    <p:extLst>
      <p:ext uri="{BB962C8B-B14F-4D97-AF65-F5344CB8AC3E}">
        <p14:creationId xmlns:p14="http://schemas.microsoft.com/office/powerpoint/2010/main" val="1818154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What to do in H</a:t>
            </a:r>
            <a:r>
              <a:rPr lang="en-US" altLang="ja-JP" dirty="0" smtClean="0">
                <a:sym typeface="Wingdings"/>
              </a:rPr>
              <a:t>WW*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Nov. 16 2012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physics and software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512F-6155-4647-99AB-08C57E7F935D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6" name="図 5" descr="vvh_1TeV_h2ww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5" y="1595493"/>
            <a:ext cx="4346261" cy="417124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208787" y="2151141"/>
            <a:ext cx="50335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Cut based preliminar</a:t>
            </a:r>
            <a:r>
              <a:rPr lang="en-US" altLang="ja-JP" sz="2000" dirty="0" smtClean="0"/>
              <a:t>y result </a:t>
            </a:r>
            <a:r>
              <a:rPr kumimoji="1" lang="en-US" altLang="ja-JP" sz="2000" dirty="0" smtClean="0"/>
              <a:t>will obtain soon.</a:t>
            </a:r>
          </a:p>
          <a:p>
            <a:endParaRPr lang="en-US" altLang="ja-JP" sz="2000" dirty="0"/>
          </a:p>
          <a:p>
            <a:pPr marL="342900" indent="-342900">
              <a:buFont typeface="Arial"/>
              <a:buChar char="•"/>
            </a:pPr>
            <a:r>
              <a:rPr kumimoji="1" lang="en-US" altLang="ja-JP" sz="2000" dirty="0" smtClean="0"/>
              <a:t>Need to reduce BG fluctuation </a:t>
            </a:r>
            <a:r>
              <a:rPr lang="en-US" altLang="ja-JP" sz="2000" dirty="0" smtClean="0"/>
              <a:t>with </a:t>
            </a:r>
            <a:br>
              <a:rPr lang="en-US" altLang="ja-JP" sz="2000" dirty="0" smtClean="0"/>
            </a:br>
            <a:r>
              <a:rPr lang="en-US" altLang="ja-JP" sz="2000" dirty="0" smtClean="0"/>
              <a:t>increasing the 4f BG statistics</a:t>
            </a:r>
            <a:br>
              <a:rPr lang="en-US" altLang="ja-JP" sz="2000" dirty="0" smtClean="0"/>
            </a:br>
            <a:r>
              <a:rPr kumimoji="1" lang="en-US" altLang="ja-JP" sz="2000" dirty="0" smtClean="0">
                <a:sym typeface="Wingdings"/>
              </a:rPr>
              <a:t>Already simulated/reconstructed</a:t>
            </a:r>
            <a:r>
              <a:rPr lang="en-US" altLang="ja-JP" sz="2000" dirty="0" smtClean="0">
                <a:sym typeface="Wingdings"/>
              </a:rPr>
              <a:t>, </a:t>
            </a:r>
            <a:br>
              <a:rPr lang="en-US" altLang="ja-JP" sz="2000" dirty="0" smtClean="0">
                <a:sym typeface="Wingdings"/>
              </a:rPr>
            </a:br>
            <a:r>
              <a:rPr lang="en-US" altLang="ja-JP" sz="2000" dirty="0" smtClean="0">
                <a:sym typeface="Wingdings"/>
              </a:rPr>
              <a:t>need to reprocess them.</a:t>
            </a:r>
          </a:p>
          <a:p>
            <a:pPr marL="342900" indent="-342900">
              <a:buFont typeface="Arial"/>
              <a:buChar char="•"/>
            </a:pPr>
            <a:endParaRPr lang="en-US" altLang="ja-JP" sz="2000" dirty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000" dirty="0" smtClean="0"/>
              <a:t>Need </a:t>
            </a:r>
            <a:r>
              <a:rPr lang="en-US" altLang="ja-JP" sz="2000" dirty="0"/>
              <a:t>to improve for further </a:t>
            </a:r>
            <a:r>
              <a:rPr lang="en-US" altLang="ja-JP" sz="2000" dirty="0" smtClean="0"/>
              <a:t>reduction</a:t>
            </a:r>
            <a:r>
              <a:rPr lang="en-US" altLang="ja-JP" sz="2000" dirty="0" smtClean="0">
                <a:sym typeface="Wingdings"/>
              </a:rPr>
              <a:t/>
            </a:r>
            <a:br>
              <a:rPr lang="en-US" altLang="ja-JP" sz="2000" dirty="0" smtClean="0">
                <a:sym typeface="Wingdings"/>
              </a:rPr>
            </a:br>
            <a:r>
              <a:rPr lang="en-US" altLang="ja-JP" sz="2000" dirty="0" smtClean="0">
                <a:sym typeface="Wingdings"/>
              </a:rPr>
              <a:t>especially in </a:t>
            </a:r>
            <a:r>
              <a:rPr lang="en-US" altLang="ja-JP" sz="2000" dirty="0" err="1" smtClean="0">
                <a:sym typeface="Wingdings"/>
              </a:rPr>
              <a:t>hothers</a:t>
            </a:r>
            <a:r>
              <a:rPr lang="en-US" altLang="ja-JP" sz="2000" dirty="0" smtClean="0">
                <a:sym typeface="Wingdings"/>
              </a:rPr>
              <a:t> channel</a:t>
            </a:r>
            <a:endParaRPr lang="en-US" altLang="ja-JP" sz="2000" dirty="0"/>
          </a:p>
        </p:txBody>
      </p:sp>
      <p:cxnSp>
        <p:nvCxnSpPr>
          <p:cNvPr id="9" name="直線コネクタ 8"/>
          <p:cNvCxnSpPr/>
          <p:nvPr/>
        </p:nvCxnSpPr>
        <p:spPr>
          <a:xfrm flipH="1" flipV="1">
            <a:off x="2021789" y="1875886"/>
            <a:ext cx="50127" cy="31375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H="1" flipV="1">
            <a:off x="2794441" y="1875886"/>
            <a:ext cx="50127" cy="31375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32449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6358</TotalTime>
  <Words>203</Words>
  <Application>Microsoft Macintosh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ホワイト</vt:lpstr>
      <vt:lpstr>vvh 1TeV study for DBD</vt:lpstr>
      <vt:lpstr>Status of Higgs study</vt:lpstr>
      <vt:lpstr>Status and to do list</vt:lpstr>
      <vt:lpstr>Treatment of aa background</vt:lpstr>
      <vt:lpstr>What to do in HWW*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invisible decay study</dc:title>
  <dc:creator>Ono Hiroaki</dc:creator>
  <cp:lastModifiedBy>Ono Hiroaki</cp:lastModifiedBy>
  <cp:revision>1036</cp:revision>
  <dcterms:created xsi:type="dcterms:W3CDTF">2012-06-21T01:24:51Z</dcterms:created>
  <dcterms:modified xsi:type="dcterms:W3CDTF">2012-11-16T04:35:33Z</dcterms:modified>
</cp:coreProperties>
</file>