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098" y="-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87C4DF-7BCC-4C58-B337-7E615538F742}" type="datetimeFigureOut">
              <a:rPr kumimoji="1" lang="ja-JP" altLang="en-US" smtClean="0"/>
              <a:t>2012/11/16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072E6B-58DF-4C6D-9F09-210A77A05C7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231989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87C4DF-7BCC-4C58-B337-7E615538F742}" type="datetimeFigureOut">
              <a:rPr kumimoji="1" lang="ja-JP" altLang="en-US" smtClean="0"/>
              <a:t>2012/11/16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072E6B-58DF-4C6D-9F09-210A77A05C7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131639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87C4DF-7BCC-4C58-B337-7E615538F742}" type="datetimeFigureOut">
              <a:rPr kumimoji="1" lang="ja-JP" altLang="en-US" smtClean="0"/>
              <a:t>2012/11/16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072E6B-58DF-4C6D-9F09-210A77A05C7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363567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87C4DF-7BCC-4C58-B337-7E615538F742}" type="datetimeFigureOut">
              <a:rPr kumimoji="1" lang="ja-JP" altLang="en-US" smtClean="0"/>
              <a:t>2012/11/16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072E6B-58DF-4C6D-9F09-210A77A05C7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035970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87C4DF-7BCC-4C58-B337-7E615538F742}" type="datetimeFigureOut">
              <a:rPr kumimoji="1" lang="ja-JP" altLang="en-US" smtClean="0"/>
              <a:t>2012/11/16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072E6B-58DF-4C6D-9F09-210A77A05C7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547601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87C4DF-7BCC-4C58-B337-7E615538F742}" type="datetimeFigureOut">
              <a:rPr kumimoji="1" lang="ja-JP" altLang="en-US" smtClean="0"/>
              <a:t>2012/11/16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072E6B-58DF-4C6D-9F09-210A77A05C7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627838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87C4DF-7BCC-4C58-B337-7E615538F742}" type="datetimeFigureOut">
              <a:rPr kumimoji="1" lang="ja-JP" altLang="en-US" smtClean="0"/>
              <a:t>2012/11/16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072E6B-58DF-4C6D-9F09-210A77A05C7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304349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87C4DF-7BCC-4C58-B337-7E615538F742}" type="datetimeFigureOut">
              <a:rPr kumimoji="1" lang="ja-JP" altLang="en-US" smtClean="0"/>
              <a:t>2012/11/16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072E6B-58DF-4C6D-9F09-210A77A05C7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897796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87C4DF-7BCC-4C58-B337-7E615538F742}" type="datetimeFigureOut">
              <a:rPr kumimoji="1" lang="ja-JP" altLang="en-US" smtClean="0"/>
              <a:t>2012/11/16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072E6B-58DF-4C6D-9F09-210A77A05C7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033876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87C4DF-7BCC-4C58-B337-7E615538F742}" type="datetimeFigureOut">
              <a:rPr kumimoji="1" lang="ja-JP" altLang="en-US" smtClean="0"/>
              <a:t>2012/11/16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072E6B-58DF-4C6D-9F09-210A77A05C7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668271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87C4DF-7BCC-4C58-B337-7E615538F742}" type="datetimeFigureOut">
              <a:rPr kumimoji="1" lang="ja-JP" altLang="en-US" smtClean="0"/>
              <a:t>2012/11/16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072E6B-58DF-4C6D-9F09-210A77A05C7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776863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87C4DF-7BCC-4C58-B337-7E615538F742}" type="datetimeFigureOut">
              <a:rPr kumimoji="1" lang="ja-JP" altLang="en-US" smtClean="0"/>
              <a:t>2012/11/16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072E6B-58DF-4C6D-9F09-210A77A05C7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182763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467544" y="476672"/>
            <a:ext cx="26807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Maintenance of jlccpuss02</a:t>
            </a:r>
            <a:endParaRPr kumimoji="1" lang="ja-JP" altLang="en-US" dirty="0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971600" y="1052735"/>
            <a:ext cx="7678833" cy="507831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One of 2 raid disks, which was mounted  as /data14, /data1/data16  by </a:t>
            </a:r>
            <a:br>
              <a:rPr kumimoji="1" lang="en-US" altLang="ja-JP" dirty="0" smtClean="0"/>
            </a:br>
            <a:r>
              <a:rPr kumimoji="1" lang="en-US" altLang="ja-JP" dirty="0" smtClean="0"/>
              <a:t>jlclogin2 and jlclogin3, a couple of months ago.  Rebuild failed</a:t>
            </a:r>
          </a:p>
          <a:p>
            <a:endParaRPr lang="en-US" altLang="ja-JP" dirty="0"/>
          </a:p>
          <a:p>
            <a:r>
              <a:rPr lang="en-US" altLang="ja-JP" dirty="0" smtClean="0"/>
              <a:t>But, jlccpuss02 is on now for NFS server of /data17, /data18, /data19. </a:t>
            </a:r>
          </a:p>
          <a:p>
            <a:endParaRPr kumimoji="1" lang="en-US" altLang="ja-JP" dirty="0"/>
          </a:p>
          <a:p>
            <a:r>
              <a:rPr lang="en-US" altLang="ja-JP" dirty="0" smtClean="0"/>
              <a:t>Plan to repair jlccpuss02 is </a:t>
            </a:r>
          </a:p>
          <a:p>
            <a:r>
              <a:rPr kumimoji="1" lang="en-US" altLang="ja-JP" dirty="0"/>
              <a:t> </a:t>
            </a:r>
            <a:r>
              <a:rPr lang="en-US" altLang="ja-JP" dirty="0" smtClean="0"/>
              <a:t>-</a:t>
            </a:r>
            <a:r>
              <a:rPr kumimoji="1" lang="en-US" altLang="ja-JP" dirty="0" smtClean="0"/>
              <a:t> replace raid card, and rebuild</a:t>
            </a:r>
          </a:p>
          <a:p>
            <a:r>
              <a:rPr lang="en-US" altLang="ja-JP" dirty="0"/>
              <a:t> -</a:t>
            </a:r>
            <a:r>
              <a:rPr lang="en-US" altLang="ja-JP" dirty="0" smtClean="0"/>
              <a:t> If not recovered replace several disks and initialize RAID.</a:t>
            </a:r>
          </a:p>
          <a:p>
            <a:r>
              <a:rPr kumimoji="1" lang="en-US" altLang="ja-JP" dirty="0" smtClean="0"/>
              <a:t> - The card will be delivered soon.  </a:t>
            </a:r>
          </a:p>
          <a:p>
            <a:endParaRPr lang="en-US" altLang="ja-JP" dirty="0" smtClean="0"/>
          </a:p>
          <a:p>
            <a:r>
              <a:rPr lang="en-US" altLang="ja-JP" dirty="0" smtClean="0"/>
              <a:t>For this procedure, </a:t>
            </a:r>
          </a:p>
          <a:p>
            <a:r>
              <a:rPr kumimoji="1" lang="en-US" altLang="ja-JP" dirty="0" smtClean="0"/>
              <a:t> -  jlccpuss02 will be out of service.</a:t>
            </a:r>
          </a:p>
          <a:p>
            <a:r>
              <a:rPr lang="en-US" altLang="ja-JP" dirty="0" smtClean="0"/>
              <a:t> -  To avoid accidental loss of files, files (important) in /data17, /data18, /data19 </a:t>
            </a:r>
            <a:br>
              <a:rPr lang="en-US" altLang="ja-JP" dirty="0" smtClean="0"/>
            </a:br>
            <a:r>
              <a:rPr lang="en-US" altLang="ja-JP" dirty="0" smtClean="0"/>
              <a:t>   should be backed up to another places, if any,   </a:t>
            </a:r>
            <a:r>
              <a:rPr kumimoji="1" lang="en-US" altLang="ja-JP" dirty="0" smtClean="0"/>
              <a:t> Owner should backup them </a:t>
            </a:r>
            <a:br>
              <a:rPr kumimoji="1" lang="en-US" altLang="ja-JP" dirty="0" smtClean="0"/>
            </a:br>
            <a:r>
              <a:rPr kumimoji="1" lang="en-US" altLang="ja-JP" dirty="0" smtClean="0"/>
              <a:t>   by themselves.</a:t>
            </a:r>
          </a:p>
          <a:p>
            <a:r>
              <a:rPr lang="en-US" altLang="ja-JP" dirty="0" smtClean="0"/>
              <a:t>- These work may take more than a week.</a:t>
            </a:r>
          </a:p>
          <a:p>
            <a:pPr marL="285750" indent="-285750">
              <a:buFontTx/>
              <a:buChar char="-"/>
            </a:pPr>
            <a:endParaRPr kumimoji="1" lang="en-US" altLang="ja-JP" dirty="0"/>
          </a:p>
          <a:p>
            <a:r>
              <a:rPr lang="en-US" altLang="ja-JP" i="1" dirty="0" smtClean="0">
                <a:solidFill>
                  <a:srgbClr val="FF0000"/>
                </a:solidFill>
              </a:rPr>
              <a:t>Can I start this work next week or a week after next week ?</a:t>
            </a:r>
            <a:endParaRPr kumimoji="1" lang="ja-JP" altLang="en-US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845400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</TotalTime>
  <Words>19</Words>
  <Application>Microsoft Office PowerPoint</Application>
  <PresentationFormat>画面に合わせる (4:3)</PresentationFormat>
  <Paragraphs>16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Office ​​テーマ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miyamoto</dc:creator>
  <cp:lastModifiedBy>miyamoto</cp:lastModifiedBy>
  <cp:revision>2</cp:revision>
  <dcterms:created xsi:type="dcterms:W3CDTF">2012-11-16T04:31:14Z</dcterms:created>
  <dcterms:modified xsi:type="dcterms:W3CDTF">2012-11-16T04:47:56Z</dcterms:modified>
</cp:coreProperties>
</file>