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8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79540-F389-479E-89FB-BEF746538D34}" type="datetimeFigureOut">
              <a:rPr lang="fr-FR" smtClean="0"/>
              <a:t>22/11/2012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AD4E4-B2EA-4797-861D-C3527881E7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1482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0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803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9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127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817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047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421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545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207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482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192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418BD-675E-41C8-95DB-96C5188D04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520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Colas, D. </a:t>
            </a:r>
            <a:r>
              <a:rPr lang="fr-FR" dirty="0" err="1" smtClean="0"/>
              <a:t>Attié</a:t>
            </a:r>
            <a:r>
              <a:rPr lang="fr-FR" dirty="0" smtClean="0"/>
              <a:t>, S. Herlant, W. Wang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1712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Mounting</a:t>
            </a:r>
            <a:r>
              <a:rPr lang="fr-FR" dirty="0" smtClean="0"/>
              <a:t> 4 new detectors </a:t>
            </a:r>
            <a:r>
              <a:rPr lang="fr-FR" dirty="0" err="1" smtClean="0"/>
              <a:t>at</a:t>
            </a:r>
            <a:r>
              <a:rPr lang="fr-FR" dirty="0" smtClean="0"/>
              <a:t> CERN</a:t>
            </a:r>
            <a:endParaRPr lang="fr-FR" dirty="0"/>
          </a:p>
        </p:txBody>
      </p:sp>
      <p:pic>
        <p:nvPicPr>
          <p:cNvPr id="1026" name="Picture 2" descr="E:\DCIM\102_PANA\P10209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96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Paul\ilc\LCTPC\Phone Meetings\P10209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207" y="3302986"/>
            <a:ext cx="3956257" cy="296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D:\Paul\ilc\LCTPC\Phone Meetings\P10209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512" y="188640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23528" y="404664"/>
            <a:ext cx="41044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6 modules have been </a:t>
            </a:r>
            <a:r>
              <a:rPr lang="fr-FR" dirty="0" err="1" smtClean="0"/>
              <a:t>tested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DESY in July 2012, one </a:t>
            </a:r>
            <a:r>
              <a:rPr lang="fr-FR" dirty="0" err="1" smtClean="0"/>
              <a:t>from</a:t>
            </a:r>
            <a:r>
              <a:rPr lang="fr-FR" dirty="0" smtClean="0"/>
              <a:t> 2011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known</a:t>
            </a:r>
            <a:r>
              <a:rPr lang="fr-FR" dirty="0" smtClean="0"/>
              <a:t> design </a:t>
            </a:r>
            <a:r>
              <a:rPr lang="fr-FR" dirty="0" err="1" smtClean="0"/>
              <a:t>flaws</a:t>
            </a:r>
            <a:r>
              <a:rPr lang="fr-FR" dirty="0" smtClean="0"/>
              <a:t> and 1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pre-serie</a:t>
            </a:r>
            <a:r>
              <a:rPr lang="fr-FR" dirty="0" smtClean="0"/>
              <a:t>.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assembled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last minute  </a:t>
            </a:r>
            <a:r>
              <a:rPr lang="fr-FR" dirty="0" err="1" smtClean="0"/>
              <a:t>at</a:t>
            </a:r>
            <a:r>
              <a:rPr lang="fr-FR" dirty="0" smtClean="0"/>
              <a:t> DESY</a:t>
            </a:r>
          </a:p>
          <a:p>
            <a:endParaRPr lang="fr-FR" dirty="0"/>
          </a:p>
          <a:p>
            <a:r>
              <a:rPr lang="fr-FR" dirty="0" smtClean="0"/>
              <a:t>This time,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aim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having</a:t>
            </a:r>
            <a:r>
              <a:rPr lang="fr-FR" dirty="0" smtClean="0"/>
              <a:t> 7 new modules and 2 </a:t>
            </a:r>
            <a:r>
              <a:rPr lang="fr-FR" dirty="0" err="1" smtClean="0"/>
              <a:t>spares</a:t>
            </a:r>
            <a:r>
              <a:rPr lang="fr-FR" dirty="0" smtClean="0"/>
              <a:t>,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calibrated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 err="1" smtClean="0"/>
              <a:t>Also</a:t>
            </a:r>
            <a:r>
              <a:rPr lang="fr-FR" dirty="0" smtClean="0"/>
              <a:t> final installation </a:t>
            </a:r>
            <a:r>
              <a:rPr lang="fr-FR" dirty="0" err="1" smtClean="0"/>
              <a:t>work</a:t>
            </a:r>
            <a:r>
              <a:rPr lang="fr-FR" dirty="0" smtClean="0"/>
              <a:t> of the </a:t>
            </a:r>
            <a:r>
              <a:rPr lang="fr-FR" dirty="0" err="1" smtClean="0"/>
              <a:t>cosmic</a:t>
            </a:r>
            <a:r>
              <a:rPr lang="fr-FR" dirty="0"/>
              <a:t> </a:t>
            </a:r>
            <a:r>
              <a:rPr lang="fr-FR" dirty="0" smtClean="0"/>
              <a:t>trigger configuration and monitoring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(</a:t>
            </a:r>
            <a:r>
              <a:rPr lang="fr-FR" dirty="0" err="1" smtClean="0"/>
              <a:t>dec</a:t>
            </a:r>
            <a:r>
              <a:rPr lang="fr-FR" dirty="0" smtClean="0"/>
              <a:t>. 10 and 11?)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513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And </a:t>
            </a:r>
            <a:r>
              <a:rPr lang="fr-FR" dirty="0" err="1" smtClean="0"/>
              <a:t>testing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 on the </a:t>
            </a:r>
            <a:r>
              <a:rPr lang="fr-FR" dirty="0" err="1" smtClean="0"/>
              <a:t>bench</a:t>
            </a:r>
            <a:endParaRPr lang="fr-FR" dirty="0"/>
          </a:p>
        </p:txBody>
      </p:sp>
      <p:pic>
        <p:nvPicPr>
          <p:cNvPr id="2050" name="Picture 2" descr="D:\Paul\ilc\LCTPC\Phone Meetings\P10209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195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Evt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uncollimated</a:t>
            </a:r>
            <a:r>
              <a:rPr lang="fr-FR" dirty="0" smtClean="0"/>
              <a:t> source</a:t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err="1" smtClean="0"/>
              <a:t>each</a:t>
            </a:r>
            <a:r>
              <a:rPr lang="fr-FR" dirty="0" smtClean="0"/>
              <a:t> cluster </a:t>
            </a:r>
            <a:r>
              <a:rPr lang="fr-FR" dirty="0" err="1" smtClean="0"/>
              <a:t>is</a:t>
            </a:r>
            <a:r>
              <a:rPr lang="fr-FR" dirty="0" smtClean="0"/>
              <a:t> an X-ray photon)</a:t>
            </a:r>
            <a:endParaRPr lang="fr-F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339" y="1600200"/>
            <a:ext cx="634132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6241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Calibration </a:t>
            </a:r>
            <a:r>
              <a:rPr lang="fr-FR" dirty="0" err="1" smtClean="0"/>
              <a:t>with</a:t>
            </a:r>
            <a:r>
              <a:rPr lang="fr-FR" dirty="0" smtClean="0"/>
              <a:t> 55Fe source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60848"/>
            <a:ext cx="6343650" cy="407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67544" y="2488828"/>
            <a:ext cx="23042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Raw</a:t>
            </a:r>
            <a:r>
              <a:rPr lang="fr-FR" dirty="0" smtClean="0"/>
              <a:t> data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sum</a:t>
            </a:r>
            <a:r>
              <a:rPr lang="fr-FR" dirty="0" smtClean="0"/>
              <a:t> of signal in a cluster</a:t>
            </a:r>
          </a:p>
          <a:p>
            <a:r>
              <a:rPr lang="fr-FR" dirty="0" smtClean="0"/>
              <a:t>(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collimated</a:t>
            </a:r>
            <a:r>
              <a:rPr lang="fr-FR" dirty="0" smtClean="0"/>
              <a:t> source)</a:t>
            </a:r>
          </a:p>
          <a:p>
            <a:endParaRPr lang="fr-FR" dirty="0"/>
          </a:p>
          <a:p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(</a:t>
            </a:r>
            <a:r>
              <a:rPr lang="fr-FR" dirty="0" err="1" smtClean="0"/>
              <a:t>preliminary</a:t>
            </a:r>
            <a:r>
              <a:rPr lang="fr-FR" dirty="0" smtClean="0"/>
              <a:t>) :</a:t>
            </a:r>
          </a:p>
          <a:p>
            <a:r>
              <a:rPr lang="fr-FR" dirty="0" smtClean="0"/>
              <a:t>15% </a:t>
            </a:r>
            <a:r>
              <a:rPr lang="fr-FR" dirty="0" err="1" smtClean="0"/>
              <a:t>rms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Gain ~2800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875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Map</a:t>
            </a:r>
            <a:r>
              <a:rPr lang="fr-FR" dirty="0" smtClean="0"/>
              <a:t> of the </a:t>
            </a:r>
            <a:r>
              <a:rPr lang="fr-FR" dirty="0" err="1" smtClean="0"/>
              <a:t>disconnected</a:t>
            </a:r>
            <a:r>
              <a:rPr lang="fr-FR" dirty="0" smtClean="0"/>
              <a:t> or </a:t>
            </a:r>
            <a:r>
              <a:rPr lang="fr-FR" dirty="0" err="1" smtClean="0"/>
              <a:t>dead</a:t>
            </a:r>
            <a:r>
              <a:rPr lang="fr-FR" dirty="0" smtClean="0"/>
              <a:t> </a:t>
            </a:r>
            <a:r>
              <a:rPr lang="fr-FR" dirty="0" err="1" smtClean="0"/>
              <a:t>channels</a:t>
            </a:r>
            <a:endParaRPr lang="fr-F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520" y="1700808"/>
            <a:ext cx="4163928" cy="282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4104456" cy="2783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11560" y="465313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Module S1D - ~30 </a:t>
            </a:r>
            <a:r>
              <a:rPr lang="fr-FR" dirty="0" err="1" smtClean="0"/>
              <a:t>disconnected</a:t>
            </a:r>
            <a:r>
              <a:rPr lang="fr-FR" dirty="0" smtClean="0"/>
              <a:t> pads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716016" y="465313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Module S7H - ~5 </a:t>
            </a:r>
            <a:r>
              <a:rPr lang="fr-FR" dirty="0" err="1" smtClean="0"/>
              <a:t>disconnected</a:t>
            </a:r>
            <a:r>
              <a:rPr lang="fr-FR" dirty="0" smtClean="0"/>
              <a:t> pads +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boarder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4270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Schedule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Reserve </a:t>
            </a:r>
            <a:r>
              <a:rPr lang="fr-FR" dirty="0" err="1" smtClean="0"/>
              <a:t>January</a:t>
            </a:r>
            <a:r>
              <a:rPr lang="fr-FR" dirty="0" smtClean="0"/>
              <a:t> 28 to </a:t>
            </a:r>
            <a:r>
              <a:rPr lang="fr-FR" dirty="0" err="1" smtClean="0"/>
              <a:t>February</a:t>
            </a:r>
            <a:r>
              <a:rPr lang="fr-FR" dirty="0" smtClean="0"/>
              <a:t> 8 to </a:t>
            </a:r>
            <a:r>
              <a:rPr lang="fr-FR" dirty="0" err="1" smtClean="0"/>
              <a:t>take</a:t>
            </a:r>
            <a:r>
              <a:rPr lang="fr-FR" dirty="0" smtClean="0"/>
              <a:t> good data </a:t>
            </a:r>
            <a:r>
              <a:rPr lang="fr-FR" dirty="0" err="1" smtClean="0"/>
              <a:t>at</a:t>
            </a:r>
            <a:r>
              <a:rPr lang="fr-FR" dirty="0" smtClean="0"/>
              <a:t> DESY (</a:t>
            </a:r>
            <a:r>
              <a:rPr lang="fr-FR" dirty="0" err="1" smtClean="0"/>
              <a:t>before</a:t>
            </a:r>
            <a:r>
              <a:rPr lang="fr-FR" dirty="0" smtClean="0"/>
              <a:t> VCI, and last chance for </a:t>
            </a:r>
            <a:r>
              <a:rPr lang="fr-FR" dirty="0" err="1" smtClean="0"/>
              <a:t>Wenxin’s</a:t>
            </a:r>
            <a:r>
              <a:rPr lang="fr-FR" dirty="0" smtClean="0"/>
              <a:t> </a:t>
            </a:r>
            <a:r>
              <a:rPr lang="fr-FR" dirty="0" err="1" smtClean="0"/>
              <a:t>thesis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Analysis</a:t>
            </a:r>
            <a:r>
              <a:rPr lang="fr-FR" dirty="0" smtClean="0"/>
              <a:t> of July data in </a:t>
            </a:r>
            <a:r>
              <a:rPr lang="fr-FR" dirty="0" err="1" smtClean="0"/>
              <a:t>progress</a:t>
            </a:r>
            <a:r>
              <a:rPr lang="fr-FR" dirty="0" smtClean="0"/>
              <a:t>. </a:t>
            </a:r>
            <a:r>
              <a:rPr lang="fr-FR" dirty="0" err="1" smtClean="0"/>
              <a:t>Analysis</a:t>
            </a:r>
            <a:r>
              <a:rPr lang="fr-FR" dirty="0" smtClean="0"/>
              <a:t> meeting on </a:t>
            </a:r>
            <a:r>
              <a:rPr lang="fr-FR" dirty="0" err="1" smtClean="0"/>
              <a:t>December</a:t>
            </a:r>
            <a:r>
              <a:rPr lang="fr-FR" dirty="0" smtClean="0"/>
              <a:t> 10 or 11?</a:t>
            </a:r>
          </a:p>
          <a:p>
            <a:r>
              <a:rPr lang="fr-FR" dirty="0" smtClean="0"/>
              <a:t>In the </a:t>
            </a:r>
            <a:r>
              <a:rPr lang="fr-FR" dirty="0" err="1" smtClean="0"/>
              <a:t>meantime</a:t>
            </a:r>
            <a:r>
              <a:rPr lang="fr-FR" dirty="0" smtClean="0"/>
              <a:t> (and </a:t>
            </a:r>
            <a:r>
              <a:rPr lang="fr-FR" dirty="0" err="1" smtClean="0"/>
              <a:t>after</a:t>
            </a:r>
            <a:r>
              <a:rPr lang="fr-FR" dirty="0" smtClean="0"/>
              <a:t>),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lot of </a:t>
            </a:r>
            <a:r>
              <a:rPr lang="fr-FR" dirty="0" err="1" smtClean="0"/>
              <a:t>work</a:t>
            </a:r>
            <a:r>
              <a:rPr lang="fr-FR" dirty="0" smtClean="0"/>
              <a:t> to </a:t>
            </a:r>
            <a:r>
              <a:rPr lang="fr-FR" dirty="0" err="1" smtClean="0"/>
              <a:t>study</a:t>
            </a:r>
            <a:r>
              <a:rPr lang="fr-FR" dirty="0" smtClean="0"/>
              <a:t> the modules one by one, </a:t>
            </a:r>
            <a:r>
              <a:rPr lang="fr-FR" dirty="0" err="1" smtClean="0"/>
              <a:t>understand</a:t>
            </a:r>
            <a:r>
              <a:rPr lang="fr-FR" dirty="0" smtClean="0"/>
              <a:t> calibration, etc…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22/11/2012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Saclay - phone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418BD-675E-41C8-95DB-96C5188D04F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02174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268</Words>
  <Application>Microsoft Office PowerPoint</Application>
  <PresentationFormat>Affichage à l'écran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News from Saclay</vt:lpstr>
      <vt:lpstr>Mounting 4 new detectors at CERN</vt:lpstr>
      <vt:lpstr>Présentation PowerPoint</vt:lpstr>
      <vt:lpstr>And testing them on the bench</vt:lpstr>
      <vt:lpstr>Evt with uncollimated source (each cluster is an X-ray photon)</vt:lpstr>
      <vt:lpstr>Calibration with 55Fe source</vt:lpstr>
      <vt:lpstr>Map of the disconnected or dead channels</vt:lpstr>
      <vt:lpstr>Schedule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from Saclay</dc:title>
  <dc:creator>Colas Paul</dc:creator>
  <cp:lastModifiedBy>Colas Paul</cp:lastModifiedBy>
  <cp:revision>9</cp:revision>
  <dcterms:created xsi:type="dcterms:W3CDTF">2012-11-22T10:25:39Z</dcterms:created>
  <dcterms:modified xsi:type="dcterms:W3CDTF">2012-11-22T11:50:22Z</dcterms:modified>
</cp:coreProperties>
</file>