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0" r:id="rId3"/>
    <p:sldId id="261" r:id="rId4"/>
    <p:sldId id="262" r:id="rId5"/>
    <p:sldId id="263" r:id="rId6"/>
    <p:sldId id="266" r:id="rId7"/>
    <p:sldId id="264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D26B7-213F-4DEA-AB76-C35C2190BB0A}" type="datetimeFigureOut">
              <a:rPr lang="en-GB" smtClean="0"/>
              <a:t>16/11/2012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E46A6-EBF6-473B-8C2E-925FFC2D90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5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A606-CA33-4C2E-9DC9-66278D3D2F4C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604D3-6566-422E-B21B-480E16BF3129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1A3D-1A71-4E95-8CAA-053B240D475A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FAD1-C4E7-4AB6-A2D9-6644E069DFB7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4411F-D698-4095-BB20-EEA03348A7F9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A270F-E5C7-4C97-BEB8-6157D3EA0FDC}" type="datetime1">
              <a:rPr lang="en-GB" smtClean="0"/>
              <a:t>16/11/2012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8BC27-E748-42CE-9946-0BFD6EBF0F34}" type="datetime1">
              <a:rPr lang="en-GB" smtClean="0"/>
              <a:t>16/11/2012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C58B-26C0-4AD3-901F-688AFA7D1274}" type="datetime1">
              <a:rPr lang="en-GB" smtClean="0"/>
              <a:t>16/11/2012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B53A-F039-4426-8AC4-9BDF23CEBA75}" type="datetime1">
              <a:rPr lang="en-GB" smtClean="0"/>
              <a:t>16/11/2012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297B-AAAB-476D-802D-60E36F143654}" type="datetime1">
              <a:rPr lang="en-GB" smtClean="0"/>
              <a:t>16/11/2012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93A-C7D0-4871-A5DA-E34770FEC8D5}" type="datetime1">
              <a:rPr lang="en-GB" smtClean="0"/>
              <a:t>16/11/2012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8B972-DB96-4711-BC0F-705DE97273EC}" type="datetime1">
              <a:rPr lang="en-GB" smtClean="0"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Mikey Davis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Further Analysis of ATF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836712"/>
            <a:ext cx="7680853" cy="5760639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Correlation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6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836712"/>
            <a:ext cx="7680852" cy="5760639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Correlation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6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836712"/>
            <a:ext cx="7680852" cy="576063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Correlation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85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5FE66B4-4289-4FC4-A133-1F75B198AB1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16 November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I have looked at some of the things that were suggested in the meeting last Thursday</a:t>
            </a:r>
          </a:p>
          <a:p>
            <a:r>
              <a:rPr lang="en-GB" dirty="0" smtClean="0"/>
              <a:t>Several things in particular are interesting</a:t>
            </a:r>
          </a:p>
          <a:p>
            <a:r>
              <a:rPr lang="en-GB" dirty="0" smtClean="0"/>
              <a:t>I still can’t make the calibration results fit the IP waist scans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2C16026-B15B-4829-A667-B7502FF9A34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Saturation During Calibrations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836712"/>
            <a:ext cx="10389133" cy="5616624"/>
          </a:xfrm>
        </p:spPr>
      </p:pic>
    </p:spTree>
    <p:extLst>
      <p:ext uri="{BB962C8B-B14F-4D97-AF65-F5344CB8AC3E}">
        <p14:creationId xmlns:p14="http://schemas.microsoft.com/office/powerpoint/2010/main" val="43468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Waist Scans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437" y="908720"/>
            <a:ext cx="8929687" cy="554461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I’ve given up trying to use the calibrations to get results that make sense with the IP waist scan – they just don’t make any sense</a:t>
            </a:r>
          </a:p>
          <a:p>
            <a:r>
              <a:rPr lang="en-GB" dirty="0" smtClean="0"/>
              <a:t>However the IP Waist scan waveforms look ok</a:t>
            </a:r>
          </a:p>
          <a:p>
            <a:r>
              <a:rPr lang="en-GB" dirty="0" smtClean="0"/>
              <a:t>I have moved on to a more systematic approach</a:t>
            </a:r>
          </a:p>
          <a:p>
            <a:pPr lvl="1"/>
            <a:r>
              <a:rPr lang="en-GB" dirty="0" smtClean="0"/>
              <a:t>What we actually have with an IP waist scan is a calibration</a:t>
            </a:r>
          </a:p>
          <a:p>
            <a:pPr lvl="1"/>
            <a:r>
              <a:rPr lang="en-GB" dirty="0" smtClean="0"/>
              <a:t>Do the individual files make sense when compared with epics?</a:t>
            </a:r>
          </a:p>
          <a:p>
            <a:r>
              <a:rPr lang="en-GB" dirty="0" smtClean="0"/>
              <a:t>If I can make this make sense I’ll go back to the calibrations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4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Saturation During Calibrations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introduces some new problems</a:t>
            </a:r>
          </a:p>
          <a:p>
            <a:pPr lvl="1"/>
            <a:r>
              <a:rPr lang="en-GB" dirty="0" smtClean="0"/>
              <a:t>Firstly the EPICs data doesn’t match with the FONT data</a:t>
            </a:r>
          </a:p>
          <a:p>
            <a:pPr lvl="1"/>
            <a:r>
              <a:rPr lang="en-GB" dirty="0" smtClean="0"/>
              <a:t>Secondly the data files are of a different format so my other code doesn’t work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684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Raw Waveforms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59" y="908720"/>
            <a:ext cx="10197494" cy="5544616"/>
          </a:xfrm>
        </p:spPr>
      </p:pic>
    </p:spTree>
    <p:extLst>
      <p:ext uri="{BB962C8B-B14F-4D97-AF65-F5344CB8AC3E}">
        <p14:creationId xmlns:p14="http://schemas.microsoft.com/office/powerpoint/2010/main" val="38706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64704"/>
            <a:ext cx="10655520" cy="5760640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Offset (QD0FF = 134A)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786188" y="1916832"/>
            <a:ext cx="2225972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899174" y="2204864"/>
            <a:ext cx="387201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764704"/>
            <a:ext cx="7680853" cy="5760640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Correlation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8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764704"/>
            <a:ext cx="7680853" cy="5760639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16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Correlation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6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256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Further Analysis of ATF Data</vt:lpstr>
      <vt:lpstr>Introduction</vt:lpstr>
      <vt:lpstr>Saturation During Calibrations</vt:lpstr>
      <vt:lpstr>IP Waist Scans</vt:lpstr>
      <vt:lpstr>Saturation During Calibrations</vt:lpstr>
      <vt:lpstr>Raw Waveforms</vt:lpstr>
      <vt:lpstr>Epics Offset (QD0FF = 134A)</vt:lpstr>
      <vt:lpstr>Epics Correlation with Honda</vt:lpstr>
      <vt:lpstr>Epics Correlation with Honda</vt:lpstr>
      <vt:lpstr>Epics Correlation with Honda</vt:lpstr>
      <vt:lpstr>Epics Correlation with Honda</vt:lpstr>
      <vt:lpstr>Epics Correlation with Honda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54</cp:revision>
  <dcterms:created xsi:type="dcterms:W3CDTF">2011-03-24T11:41:11Z</dcterms:created>
  <dcterms:modified xsi:type="dcterms:W3CDTF">2012-11-16T09:43:57Z</dcterms:modified>
</cp:coreProperties>
</file>