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7" r:id="rId8"/>
    <p:sldId id="268" r:id="rId9"/>
    <p:sldId id="266" r:id="rId10"/>
    <p:sldId id="274" r:id="rId11"/>
    <p:sldId id="269" r:id="rId12"/>
    <p:sldId id="275" r:id="rId13"/>
    <p:sldId id="270" r:id="rId14"/>
    <p:sldId id="271" r:id="rId15"/>
    <p:sldId id="272" r:id="rId16"/>
    <p:sldId id="273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 November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BPM Processor Tests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New Result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05" y="836712"/>
            <a:ext cx="7499839" cy="5614851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7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Attenuators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en-GB" dirty="0" smtClean="0"/>
              <a:t>We had assumed that the attenuators were the same length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Measured them on the network analyser</a:t>
            </a:r>
          </a:p>
          <a:p>
            <a:pPr lvl="1"/>
            <a:r>
              <a:rPr lang="en-GB" dirty="0" smtClean="0"/>
              <a:t>Path length difference </a:t>
            </a:r>
            <a:r>
              <a:rPr lang="en-GB" dirty="0" smtClean="0">
                <a:latin typeface="Calibri"/>
                <a:cs typeface="Calibri"/>
              </a:rPr>
              <a:t>≈</a:t>
            </a:r>
            <a:r>
              <a:rPr lang="en-GB" dirty="0" smtClean="0"/>
              <a:t> 1mm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2588" y="938132"/>
            <a:ext cx="2335695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Manual Correction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a processor was this bad in the past I would have then made a manual correction using slightly different length cables</a:t>
            </a:r>
          </a:p>
          <a:p>
            <a:r>
              <a:rPr lang="en-GB" dirty="0" smtClean="0"/>
              <a:t>As the cables change length when you bend them this never worked very well</a:t>
            </a:r>
          </a:p>
          <a:p>
            <a:r>
              <a:rPr lang="en-GB" dirty="0" smtClean="0"/>
              <a:t>Now I can use the phase shifter to change the length without touching the 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46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New Test Procedure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Repeat test with a constant mechanical offset of zero but for different phase shifter settings</a:t>
            </a:r>
          </a:p>
          <a:p>
            <a:r>
              <a:rPr lang="en-GB" dirty="0" smtClean="0"/>
              <a:t>Use the phase shifter to then correct for the offset</a:t>
            </a:r>
          </a:p>
          <a:p>
            <a:r>
              <a:rPr lang="en-GB" dirty="0" smtClean="0"/>
              <a:t>Re measure the offset using the mechanical phase shifters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6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Shifter Plot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1"/>
            <a:ext cx="7632848" cy="5714431"/>
          </a:xfrm>
        </p:spPr>
      </p:pic>
    </p:spTree>
    <p:extLst>
      <p:ext uri="{BB962C8B-B14F-4D97-AF65-F5344CB8AC3E}">
        <p14:creationId xmlns:p14="http://schemas.microsoft.com/office/powerpoint/2010/main" val="26037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Mechanical Test Plot (At 6)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15/17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1"/>
            <a:ext cx="7632848" cy="5714430"/>
          </a:xfrm>
        </p:spPr>
      </p:pic>
    </p:spTree>
    <p:extLst>
      <p:ext uri="{BB962C8B-B14F-4D97-AF65-F5344CB8AC3E}">
        <p14:creationId xmlns:p14="http://schemas.microsoft.com/office/powerpoint/2010/main" val="6760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Mechanical Test Plot (At 7)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16/17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1"/>
            <a:ext cx="7632847" cy="5714430"/>
          </a:xfrm>
        </p:spPr>
      </p:pic>
    </p:spTree>
    <p:extLst>
      <p:ext uri="{BB962C8B-B14F-4D97-AF65-F5344CB8AC3E}">
        <p14:creationId xmlns:p14="http://schemas.microsoft.com/office/powerpoint/2010/main" val="277886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17/17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new test setup certainly seems to work better in the lab</a:t>
            </a:r>
          </a:p>
          <a:p>
            <a:r>
              <a:rPr lang="en-GB" dirty="0" smtClean="0"/>
              <a:t>I will continue to look at this years data</a:t>
            </a:r>
          </a:p>
          <a:p>
            <a:r>
              <a:rPr lang="en-GB" dirty="0" smtClean="0"/>
              <a:t>Will re measure all the cables on the network analyser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70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 have rebuilt my setup to test the BPM processors</a:t>
            </a:r>
          </a:p>
          <a:p>
            <a:r>
              <a:rPr lang="en-GB" dirty="0" smtClean="0"/>
              <a:t>I have :</a:t>
            </a:r>
          </a:p>
          <a:p>
            <a:pPr lvl="1"/>
            <a:r>
              <a:rPr lang="en-GB" dirty="0" smtClean="0"/>
              <a:t>Re measured the cable mismatch for processor 7</a:t>
            </a:r>
            <a:endParaRPr lang="en-GB" dirty="0"/>
          </a:p>
          <a:p>
            <a:pPr lvl="1"/>
            <a:r>
              <a:rPr lang="en-GB" dirty="0"/>
              <a:t>Begun analysing </a:t>
            </a:r>
            <a:r>
              <a:rPr lang="en-GB" dirty="0" smtClean="0"/>
              <a:t>all the </a:t>
            </a:r>
            <a:r>
              <a:rPr lang="en-GB" dirty="0"/>
              <a:t>LO Phase Tests </a:t>
            </a:r>
            <a:r>
              <a:rPr lang="en-GB" dirty="0" smtClean="0"/>
              <a:t>from this </a:t>
            </a:r>
            <a:r>
              <a:rPr lang="en-GB" dirty="0" smtClean="0"/>
              <a:t>year</a:t>
            </a:r>
          </a:p>
          <a:p>
            <a:pPr lvl="1"/>
            <a:r>
              <a:rPr lang="en-GB" dirty="0" smtClean="0"/>
              <a:t>Tested </a:t>
            </a:r>
            <a:r>
              <a:rPr lang="en-GB" dirty="0" smtClean="0"/>
              <a:t>the effectiveness of the new Phase shifter</a:t>
            </a:r>
          </a:p>
          <a:p>
            <a:pPr lvl="1"/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Reminder of the Test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Colin and I  constructed a test setup to mimic the BPMs at ATF</a:t>
            </a:r>
          </a:p>
          <a:p>
            <a:r>
              <a:rPr lang="en-GB" dirty="0" smtClean="0"/>
              <a:t>A </a:t>
            </a:r>
            <a:r>
              <a:rPr lang="en-GB" dirty="0" err="1" smtClean="0"/>
              <a:t>Kentech</a:t>
            </a:r>
            <a:r>
              <a:rPr lang="en-GB" dirty="0" smtClean="0"/>
              <a:t> pulse generator is used to generate an imitation stripline pulse</a:t>
            </a:r>
          </a:p>
          <a:p>
            <a:r>
              <a:rPr lang="en-GB" dirty="0" smtClean="0"/>
              <a:t>The 714 phase stable trigger for the </a:t>
            </a:r>
            <a:r>
              <a:rPr lang="en-GB" dirty="0" err="1" smtClean="0"/>
              <a:t>Kentech</a:t>
            </a:r>
            <a:r>
              <a:rPr lang="en-GB" dirty="0" smtClean="0"/>
              <a:t> is generated using a box Colin built</a:t>
            </a:r>
          </a:p>
          <a:p>
            <a:r>
              <a:rPr lang="en-GB" dirty="0" smtClean="0"/>
              <a:t>This gives a stripline pulse that is relatively phase stable to a 714 used as the LO for the processor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1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Reminder of the Test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The LO is sent through a phase shifter so the processor can be phased</a:t>
            </a:r>
          </a:p>
          <a:p>
            <a:r>
              <a:rPr lang="en-GB" dirty="0" smtClean="0"/>
              <a:t>The stripline signal is split and input into the processor</a:t>
            </a:r>
          </a:p>
          <a:p>
            <a:r>
              <a:rPr lang="en-GB" dirty="0" smtClean="0"/>
              <a:t>The processor is then phased on the sum</a:t>
            </a:r>
          </a:p>
          <a:p>
            <a:r>
              <a:rPr lang="en-GB" dirty="0" smtClean="0"/>
              <a:t>If the processor was perfectly setup, the difference signal would be zero, if there is a cable length mismatch then this won’t be the case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41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Previous Tactics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Last time this was done the tactic was to manually offset one of the cable lengths with respect to the other by a known length</a:t>
            </a:r>
          </a:p>
          <a:p>
            <a:r>
              <a:rPr lang="en-GB" dirty="0" smtClean="0"/>
              <a:t>We then did the LO Phase Test</a:t>
            </a:r>
          </a:p>
          <a:p>
            <a:r>
              <a:rPr lang="en-GB" dirty="0" smtClean="0"/>
              <a:t>You should then try and minimise the residual between the max and min lo phase settings by adjusting the external cable length offset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47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Residual Plots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05" y="836712"/>
            <a:ext cx="7499839" cy="561485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2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Previous Result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25" y="836712"/>
            <a:ext cx="7590199" cy="561485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1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Recap of Targets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I did this before I considered a correction of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0.5 mm acceptable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0.2 – 0.3 mm exceptional (I felt this was also luck)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1 mm unacceptable (needed to be adjusted)</a:t>
            </a:r>
          </a:p>
          <a:p>
            <a:r>
              <a:rPr lang="en-GB" dirty="0" smtClean="0"/>
              <a:t>We used processors 7 and 10 as they have corrections of &lt; 0.3mm</a:t>
            </a:r>
          </a:p>
          <a:p>
            <a:pPr lvl="1">
              <a:buFont typeface="Wingdings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2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New Result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05" y="836712"/>
            <a:ext cx="7499839" cy="561485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November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2450</TotalTime>
  <Words>552</Words>
  <Application>Microsoft Office PowerPoint</Application>
  <PresentationFormat>On-screen Show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BPM Processor Tests</vt:lpstr>
      <vt:lpstr>Introduction</vt:lpstr>
      <vt:lpstr>Reminder of the Test Setup</vt:lpstr>
      <vt:lpstr>Reminder of the Test Setup</vt:lpstr>
      <vt:lpstr>Previous Tactics</vt:lpstr>
      <vt:lpstr>Residual Plots</vt:lpstr>
      <vt:lpstr>Previous Result</vt:lpstr>
      <vt:lpstr>Recap of Targets</vt:lpstr>
      <vt:lpstr>New Result</vt:lpstr>
      <vt:lpstr>New Result</vt:lpstr>
      <vt:lpstr>Attenuators</vt:lpstr>
      <vt:lpstr>Manual Correction</vt:lpstr>
      <vt:lpstr>New Test Procedure</vt:lpstr>
      <vt:lpstr>Phase Shifter Plot</vt:lpstr>
      <vt:lpstr>Mechanical Test Plot (At 6)</vt:lpstr>
      <vt:lpstr>Mechanical Test Plot (At 7)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28</cp:revision>
  <dcterms:created xsi:type="dcterms:W3CDTF">2011-03-24T11:41:11Z</dcterms:created>
  <dcterms:modified xsi:type="dcterms:W3CDTF">2012-11-30T10:47:47Z</dcterms:modified>
</cp:coreProperties>
</file>