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686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CB23F-4BDC-4559-BBE3-074FD001F18F}" type="datetimeFigureOut">
              <a:rPr lang="fr-FR" smtClean="0"/>
              <a:t>06/12/2012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CD25A-2D1D-4E48-BA26-EEDD9D9AC6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79438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CB23F-4BDC-4559-BBE3-074FD001F18F}" type="datetimeFigureOut">
              <a:rPr lang="fr-FR" smtClean="0"/>
              <a:t>06/12/2012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CD25A-2D1D-4E48-BA26-EEDD9D9AC6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45192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CB23F-4BDC-4559-BBE3-074FD001F18F}" type="datetimeFigureOut">
              <a:rPr lang="fr-FR" smtClean="0"/>
              <a:t>06/12/2012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CD25A-2D1D-4E48-BA26-EEDD9D9AC6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2756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CB23F-4BDC-4559-BBE3-074FD001F18F}" type="datetimeFigureOut">
              <a:rPr lang="fr-FR" smtClean="0"/>
              <a:t>06/12/2012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CD25A-2D1D-4E48-BA26-EEDD9D9AC6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4016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CB23F-4BDC-4559-BBE3-074FD001F18F}" type="datetimeFigureOut">
              <a:rPr lang="fr-FR" smtClean="0"/>
              <a:t>06/12/2012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CD25A-2D1D-4E48-BA26-EEDD9D9AC6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5480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CB23F-4BDC-4559-BBE3-074FD001F18F}" type="datetimeFigureOut">
              <a:rPr lang="fr-FR" smtClean="0"/>
              <a:t>06/12/2012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CD25A-2D1D-4E48-BA26-EEDD9D9AC6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14602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CB23F-4BDC-4559-BBE3-074FD001F18F}" type="datetimeFigureOut">
              <a:rPr lang="fr-FR" smtClean="0"/>
              <a:t>06/12/2012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CD25A-2D1D-4E48-BA26-EEDD9D9AC6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64308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CB23F-4BDC-4559-BBE3-074FD001F18F}" type="datetimeFigureOut">
              <a:rPr lang="fr-FR" smtClean="0"/>
              <a:t>06/12/2012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CD25A-2D1D-4E48-BA26-EEDD9D9AC6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76337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CB23F-4BDC-4559-BBE3-074FD001F18F}" type="datetimeFigureOut">
              <a:rPr lang="fr-FR" smtClean="0"/>
              <a:t>06/12/2012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CD25A-2D1D-4E48-BA26-EEDD9D9AC6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50504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CB23F-4BDC-4559-BBE3-074FD001F18F}" type="datetimeFigureOut">
              <a:rPr lang="fr-FR" smtClean="0"/>
              <a:t>06/12/2012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CD25A-2D1D-4E48-BA26-EEDD9D9AC6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0485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CB23F-4BDC-4559-BBE3-074FD001F18F}" type="datetimeFigureOut">
              <a:rPr lang="fr-FR" smtClean="0"/>
              <a:t>06/12/2012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CD25A-2D1D-4E48-BA26-EEDD9D9AC6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42112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7CB23F-4BDC-4559-BBE3-074FD001F18F}" type="datetimeFigureOut">
              <a:rPr lang="fr-FR" smtClean="0"/>
              <a:t>06/12/2012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ACD25A-2D1D-4E48-BA26-EEDD9D9AC6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5380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Paul.Colas@cea.fr" TargetMode="External"/><Relationship Id="rId2" Type="http://schemas.openxmlformats.org/officeDocument/2006/relationships/hyperlink" Target="mailto:kaminski@physik.uni-bonn.de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News </a:t>
            </a:r>
            <a:r>
              <a:rPr lang="fr-FR" dirty="0" err="1" smtClean="0"/>
              <a:t>from</a:t>
            </a:r>
            <a:r>
              <a:rPr lang="fr-FR" dirty="0" smtClean="0"/>
              <a:t> Saclay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59519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6 modules back to Saclay </a:t>
            </a:r>
            <a:r>
              <a:rPr lang="fr-FR" dirty="0" err="1" smtClean="0"/>
              <a:t>after</a:t>
            </a:r>
            <a:r>
              <a:rPr lang="fr-FR" dirty="0" smtClean="0"/>
              <a:t> test on the </a:t>
            </a:r>
            <a:r>
              <a:rPr lang="fr-FR" dirty="0" err="1" smtClean="0"/>
              <a:t>bench</a:t>
            </a:r>
            <a:r>
              <a:rPr lang="fr-FR" dirty="0" smtClean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CERN</a:t>
            </a:r>
          </a:p>
          <a:p>
            <a:r>
              <a:rPr lang="fr-FR" dirty="0" smtClean="0"/>
              <a:t>1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re-tested</a:t>
            </a:r>
            <a:r>
              <a:rPr lang="fr-FR" dirty="0" smtClean="0"/>
              <a:t> </a:t>
            </a:r>
            <a:r>
              <a:rPr lang="fr-FR" dirty="0" err="1" smtClean="0"/>
              <a:t>after</a:t>
            </a:r>
            <a:r>
              <a:rPr lang="fr-FR" dirty="0" smtClean="0"/>
              <a:t> </a:t>
            </a:r>
            <a:r>
              <a:rPr lang="fr-FR" dirty="0" err="1" smtClean="0"/>
              <a:t>repair</a:t>
            </a:r>
            <a:endParaRPr lang="fr-FR" dirty="0" smtClean="0"/>
          </a:p>
          <a:p>
            <a:r>
              <a:rPr lang="fr-FR" dirty="0" smtClean="0"/>
              <a:t>1 on the </a:t>
            </a:r>
            <a:r>
              <a:rPr lang="fr-FR" dirty="0" err="1" smtClean="0"/>
              <a:t>bench</a:t>
            </a:r>
            <a:r>
              <a:rPr lang="fr-FR" dirty="0" smtClean="0"/>
              <a:t> </a:t>
            </a:r>
            <a:r>
              <a:rPr lang="fr-FR" dirty="0" err="1" smtClean="0"/>
              <a:t>being</a:t>
            </a:r>
            <a:r>
              <a:rPr lang="fr-FR" dirty="0" smtClean="0"/>
              <a:t> </a:t>
            </a:r>
            <a:r>
              <a:rPr lang="fr-FR" dirty="0" err="1" smtClean="0"/>
              <a:t>tested</a:t>
            </a:r>
            <a:endParaRPr lang="fr-FR" dirty="0" smtClean="0"/>
          </a:p>
          <a:p>
            <a:r>
              <a:rPr lang="fr-FR" dirty="0" smtClean="0"/>
              <a:t>1 </a:t>
            </a:r>
            <a:r>
              <a:rPr lang="fr-FR" dirty="0" err="1" smtClean="0"/>
              <a:t>being</a:t>
            </a:r>
            <a:r>
              <a:rPr lang="fr-FR" dirty="0" smtClean="0"/>
              <a:t> </a:t>
            </a:r>
            <a:r>
              <a:rPr lang="fr-FR" dirty="0" err="1" smtClean="0"/>
              <a:t>finished</a:t>
            </a:r>
            <a:r>
              <a:rPr lang="fr-FR" dirty="0" smtClean="0"/>
              <a:t> by </a:t>
            </a:r>
            <a:r>
              <a:rPr lang="fr-FR" dirty="0" err="1" smtClean="0"/>
              <a:t>Rui</a:t>
            </a:r>
            <a:r>
              <a:rPr lang="fr-FR" dirty="0" smtClean="0"/>
              <a:t>,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assembled</a:t>
            </a:r>
            <a:r>
              <a:rPr lang="fr-FR" dirty="0" smtClean="0"/>
              <a:t> and </a:t>
            </a:r>
            <a:r>
              <a:rPr lang="fr-FR" dirty="0" err="1" smtClean="0"/>
              <a:t>tested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014999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NEXT DATA TAKING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 smtClean="0"/>
              <a:t>Noise conditions </a:t>
            </a:r>
            <a:r>
              <a:rPr lang="fr-FR" dirty="0" err="1" smtClean="0"/>
              <a:t>were</a:t>
            </a:r>
            <a:r>
              <a:rPr lang="fr-FR" dirty="0" smtClean="0"/>
              <a:t> not </a:t>
            </a:r>
            <a:r>
              <a:rPr lang="fr-FR" dirty="0" err="1" smtClean="0"/>
              <a:t>very</a:t>
            </a:r>
            <a:r>
              <a:rPr lang="fr-FR" dirty="0" smtClean="0"/>
              <a:t> good in July 2012 : </a:t>
            </a:r>
            <a:r>
              <a:rPr lang="fr-FR" dirty="0" err="1" smtClean="0"/>
              <a:t>need</a:t>
            </a:r>
            <a:r>
              <a:rPr lang="fr-FR" dirty="0" smtClean="0"/>
              <a:t> </a:t>
            </a:r>
            <a:r>
              <a:rPr lang="fr-FR" dirty="0" err="1" smtClean="0"/>
              <a:t>filtering</a:t>
            </a:r>
            <a:r>
              <a:rPr lang="fr-FR" dirty="0" smtClean="0"/>
              <a:t> on </a:t>
            </a:r>
            <a:r>
              <a:rPr lang="fr-FR" dirty="0" err="1" smtClean="0"/>
              <a:t>each</a:t>
            </a:r>
            <a:r>
              <a:rPr lang="fr-FR" dirty="0" smtClean="0"/>
              <a:t> module</a:t>
            </a:r>
          </a:p>
          <a:p>
            <a:r>
              <a:rPr lang="fr-FR" dirty="0" err="1" smtClean="0"/>
              <a:t>Beam</a:t>
            </a:r>
            <a:r>
              <a:rPr lang="fr-FR" dirty="0" smtClean="0"/>
              <a:t> test </a:t>
            </a:r>
            <a:r>
              <a:rPr lang="fr-FR" dirty="0" err="1" smtClean="0"/>
              <a:t>request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</a:t>
            </a:r>
            <a:r>
              <a:rPr lang="fr-FR" dirty="0" err="1" smtClean="0"/>
              <a:t>January</a:t>
            </a:r>
            <a:r>
              <a:rPr lang="fr-FR" dirty="0" smtClean="0"/>
              <a:t> 28 to </a:t>
            </a:r>
            <a:r>
              <a:rPr lang="fr-FR" dirty="0" err="1" smtClean="0"/>
              <a:t>February</a:t>
            </a:r>
            <a:r>
              <a:rPr lang="fr-FR" dirty="0" smtClean="0"/>
              <a:t> 2013. (No </a:t>
            </a:r>
            <a:r>
              <a:rPr lang="fr-FR" dirty="0" err="1" smtClean="0"/>
              <a:t>reply</a:t>
            </a:r>
            <a:r>
              <a:rPr lang="fr-FR" dirty="0" smtClean="0"/>
              <a:t> </a:t>
            </a:r>
            <a:r>
              <a:rPr lang="fr-FR" dirty="0" err="1" smtClean="0"/>
              <a:t>yet</a:t>
            </a:r>
            <a:r>
              <a:rPr lang="fr-FR" dirty="0" smtClean="0"/>
              <a:t>,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it</a:t>
            </a:r>
            <a:r>
              <a:rPr lang="fr-FR" dirty="0" smtClean="0"/>
              <a:t> </a:t>
            </a:r>
            <a:r>
              <a:rPr lang="fr-FR" dirty="0" err="1" smtClean="0"/>
              <a:t>confirmed</a:t>
            </a:r>
            <a:r>
              <a:rPr lang="fr-FR" dirty="0" smtClean="0"/>
              <a:t>?)</a:t>
            </a:r>
          </a:p>
          <a:p>
            <a:r>
              <a:rPr lang="fr-FR" dirty="0" smtClean="0"/>
              <a:t>The first few </a:t>
            </a:r>
            <a:r>
              <a:rPr lang="fr-FR" dirty="0" err="1" smtClean="0"/>
              <a:t>days</a:t>
            </a:r>
            <a:r>
              <a:rPr lang="fr-FR" dirty="0" smtClean="0"/>
              <a:t>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used</a:t>
            </a:r>
            <a:r>
              <a:rPr lang="fr-FR" dirty="0" smtClean="0"/>
              <a:t> to </a:t>
            </a:r>
            <a:r>
              <a:rPr lang="fr-FR" dirty="0" err="1" smtClean="0"/>
              <a:t>mount</a:t>
            </a:r>
            <a:r>
              <a:rPr lang="fr-FR" dirty="0" smtClean="0"/>
              <a:t> the detectors and test </a:t>
            </a:r>
            <a:r>
              <a:rPr lang="fr-FR" dirty="0" err="1" smtClean="0"/>
              <a:t>them</a:t>
            </a:r>
            <a:r>
              <a:rPr lang="fr-FR" dirty="0" smtClean="0"/>
              <a:t>. 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need</a:t>
            </a:r>
            <a:r>
              <a:rPr lang="fr-FR" dirty="0" smtClean="0"/>
              <a:t> </a:t>
            </a:r>
            <a:r>
              <a:rPr lang="fr-FR" dirty="0" err="1" smtClean="0"/>
              <a:t>beam</a:t>
            </a:r>
            <a:r>
              <a:rPr lang="fr-FR" dirty="0" smtClean="0"/>
              <a:t> </a:t>
            </a:r>
            <a:r>
              <a:rPr lang="fr-FR" dirty="0" err="1" smtClean="0"/>
              <a:t>only</a:t>
            </a:r>
            <a:r>
              <a:rPr lang="fr-FR" dirty="0" smtClean="0"/>
              <a:t> </a:t>
            </a:r>
            <a:r>
              <a:rPr lang="fr-FR" dirty="0" err="1" smtClean="0"/>
              <a:t>around</a:t>
            </a:r>
            <a:r>
              <a:rPr lang="fr-FR" dirty="0" smtClean="0"/>
              <a:t> 31st </a:t>
            </a:r>
            <a:r>
              <a:rPr lang="fr-FR" dirty="0" err="1" smtClean="0"/>
              <a:t>afternoon</a:t>
            </a:r>
            <a:r>
              <a:rPr lang="fr-FR" dirty="0" smtClean="0"/>
              <a:t>.</a:t>
            </a:r>
          </a:p>
          <a:p>
            <a:r>
              <a:rPr lang="fr-FR" dirty="0" err="1" smtClean="0"/>
              <a:t>Everybody</a:t>
            </a:r>
            <a:r>
              <a:rPr lang="fr-FR" dirty="0" smtClean="0"/>
              <a:t> </a:t>
            </a:r>
            <a:r>
              <a:rPr lang="fr-FR" dirty="0" err="1" smtClean="0"/>
              <a:t>welcome</a:t>
            </a:r>
            <a:r>
              <a:rPr lang="fr-FR" dirty="0" smtClean="0"/>
              <a:t> (</a:t>
            </a:r>
            <a:r>
              <a:rPr lang="fr-FR" dirty="0" err="1" smtClean="0"/>
              <a:t>already</a:t>
            </a:r>
            <a:r>
              <a:rPr lang="fr-FR" dirty="0" smtClean="0"/>
              <a:t> </a:t>
            </a:r>
            <a:r>
              <a:rPr lang="fr-FR" dirty="0" err="1" smtClean="0"/>
              <a:t>Kolkata</a:t>
            </a:r>
            <a:r>
              <a:rPr lang="fr-FR" dirty="0" smtClean="0"/>
              <a:t> and Carleton people plan to </a:t>
            </a:r>
            <a:r>
              <a:rPr lang="fr-FR" dirty="0" err="1" smtClean="0"/>
              <a:t>contribute</a:t>
            </a:r>
            <a:r>
              <a:rPr lang="fr-FR" dirty="0" smtClean="0"/>
              <a:t>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43331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ANALYSIS MEETING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Try</a:t>
            </a:r>
            <a:r>
              <a:rPr lang="fr-FR" dirty="0" smtClean="0"/>
              <a:t> to </a:t>
            </a:r>
            <a:r>
              <a:rPr lang="fr-FR" dirty="0" err="1" smtClean="0"/>
              <a:t>discuss</a:t>
            </a:r>
            <a:r>
              <a:rPr lang="fr-FR" dirty="0" smtClean="0"/>
              <a:t> </a:t>
            </a:r>
            <a:r>
              <a:rPr lang="fr-FR" dirty="0" err="1" smtClean="0"/>
              <a:t>analysis</a:t>
            </a:r>
            <a:r>
              <a:rPr lang="fr-FR" dirty="0" smtClean="0"/>
              <a:t> (</a:t>
            </a:r>
            <a:r>
              <a:rPr lang="fr-FR" dirty="0" err="1" smtClean="0"/>
              <a:t>resolution</a:t>
            </a:r>
            <a:r>
              <a:rPr lang="fr-FR" dirty="0" smtClean="0"/>
              <a:t>, </a:t>
            </a:r>
            <a:r>
              <a:rPr lang="fr-FR" dirty="0" err="1" smtClean="0"/>
              <a:t>alignment</a:t>
            </a:r>
            <a:r>
              <a:rPr lang="fr-FR" dirty="0" smtClean="0"/>
              <a:t>, etc… on Tuesday 11th of </a:t>
            </a:r>
            <a:r>
              <a:rPr lang="fr-FR" dirty="0" err="1" smtClean="0"/>
              <a:t>December</a:t>
            </a:r>
            <a:r>
              <a:rPr lang="fr-FR" dirty="0" smtClean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14:00 DESY time).</a:t>
            </a:r>
          </a:p>
          <a:p>
            <a:r>
              <a:rPr lang="fr-FR" dirty="0" err="1" smtClean="0"/>
              <a:t>Please</a:t>
            </a:r>
            <a:r>
              <a:rPr lang="fr-FR" dirty="0" smtClean="0"/>
              <a:t> </a:t>
            </a:r>
            <a:r>
              <a:rPr lang="fr-FR" dirty="0" err="1" smtClean="0"/>
              <a:t>send</a:t>
            </a:r>
            <a:r>
              <a:rPr lang="fr-FR" dirty="0" smtClean="0"/>
              <a:t> contributions to the agenda to Jochen Kaminski </a:t>
            </a:r>
            <a:r>
              <a:rPr lang="fr-FR" dirty="0" smtClean="0">
                <a:hlinkClick r:id="rId2"/>
              </a:rPr>
              <a:t>kaminski@physik.uni-bonn.de</a:t>
            </a:r>
            <a:r>
              <a:rPr lang="fr-FR" dirty="0" smtClean="0"/>
              <a:t> and Paul </a:t>
            </a:r>
            <a:r>
              <a:rPr lang="fr-FR" smtClean="0"/>
              <a:t>Colas </a:t>
            </a:r>
            <a:r>
              <a:rPr lang="fr-FR" smtClean="0">
                <a:hlinkClick r:id="rId3"/>
              </a:rPr>
              <a:t>Paul.Colas@cea.fr</a:t>
            </a:r>
            <a:endParaRPr lang="fr-FR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6024248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147</Words>
  <Application>Microsoft Office PowerPoint</Application>
  <PresentationFormat>Affichage à l'écran (4:3)</PresentationFormat>
  <Paragraphs>13</Paragraphs>
  <Slides>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5" baseType="lpstr">
      <vt:lpstr>Thème Office</vt:lpstr>
      <vt:lpstr>News from Saclay</vt:lpstr>
      <vt:lpstr>Présentation PowerPoint</vt:lpstr>
      <vt:lpstr>NEXT DATA TAKING</vt:lpstr>
      <vt:lpstr>ANALYSIS MEETING</vt:lpstr>
    </vt:vector>
  </TitlesOfParts>
  <Company>CEA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News from Saclay</dc:title>
  <dc:creator>Colas Paul</dc:creator>
  <cp:lastModifiedBy>Colas Paul</cp:lastModifiedBy>
  <cp:revision>2</cp:revision>
  <dcterms:created xsi:type="dcterms:W3CDTF">2012-12-06T11:52:18Z</dcterms:created>
  <dcterms:modified xsi:type="dcterms:W3CDTF">2012-12-06T12:09:08Z</dcterms:modified>
</cp:coreProperties>
</file>