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9" d="100"/>
          <a:sy n="109" d="100"/>
        </p:scale>
        <p:origin x="-24" y="-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7F72-F27E-46C3-994F-B43C9530CEE2}" type="datetimeFigureOut">
              <a:rPr lang="fr-FR" smtClean="0"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4EC8-53E5-426B-90DB-357A8299F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3514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7F72-F27E-46C3-994F-B43C9530CEE2}" type="datetimeFigureOut">
              <a:rPr lang="fr-FR" smtClean="0"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4EC8-53E5-426B-90DB-357A8299F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522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7F72-F27E-46C3-994F-B43C9530CEE2}" type="datetimeFigureOut">
              <a:rPr lang="fr-FR" smtClean="0"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4EC8-53E5-426B-90DB-357A8299F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3439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7F72-F27E-46C3-994F-B43C9530CEE2}" type="datetimeFigureOut">
              <a:rPr lang="fr-FR" smtClean="0"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4EC8-53E5-426B-90DB-357A8299F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307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7F72-F27E-46C3-994F-B43C9530CEE2}" type="datetimeFigureOut">
              <a:rPr lang="fr-FR" smtClean="0"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4EC8-53E5-426B-90DB-357A8299F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3431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7F72-F27E-46C3-994F-B43C9530CEE2}" type="datetimeFigureOut">
              <a:rPr lang="fr-FR" smtClean="0"/>
              <a:t>10/12/2012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4EC8-53E5-426B-90DB-357A8299F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2995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7F72-F27E-46C3-994F-B43C9530CEE2}" type="datetimeFigureOut">
              <a:rPr lang="fr-FR" smtClean="0"/>
              <a:t>10/12/2012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4EC8-53E5-426B-90DB-357A8299F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50557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7F72-F27E-46C3-994F-B43C9530CEE2}" type="datetimeFigureOut">
              <a:rPr lang="fr-FR" smtClean="0"/>
              <a:t>10/12/2012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4EC8-53E5-426B-90DB-357A8299F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4968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7F72-F27E-46C3-994F-B43C9530CEE2}" type="datetimeFigureOut">
              <a:rPr lang="fr-FR" smtClean="0"/>
              <a:t>10/12/2012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4EC8-53E5-426B-90DB-357A8299F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902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7F72-F27E-46C3-994F-B43C9530CEE2}" type="datetimeFigureOut">
              <a:rPr lang="fr-FR" smtClean="0"/>
              <a:t>10/12/2012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4EC8-53E5-426B-90DB-357A8299F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567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27F72-F27E-46C3-994F-B43C9530CEE2}" type="datetimeFigureOut">
              <a:rPr lang="fr-FR" smtClean="0"/>
              <a:t>10/12/2012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7E4EC8-53E5-426B-90DB-357A8299F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3368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27F72-F27E-46C3-994F-B43C9530CEE2}" type="datetimeFigureOut">
              <a:rPr lang="fr-FR" smtClean="0"/>
              <a:t>10/12/2012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E4EC8-53E5-426B-90DB-357A8299F03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6793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7E3F089-C346-4E20-AFAB-2E64B1E14464}" type="slidenum">
              <a:rPr lang="fr-FR" smtClean="0">
                <a:solidFill>
                  <a:srgbClr val="5F5F5F"/>
                </a:solidFill>
              </a:rPr>
              <a:pPr eaLnBrk="1" hangingPunct="1"/>
              <a:t>1</a:t>
            </a:fld>
            <a:endParaRPr lang="fr-FR" smtClean="0">
              <a:solidFill>
                <a:srgbClr val="5F5F5F"/>
              </a:solidFill>
            </a:endParaRPr>
          </a:p>
        </p:txBody>
      </p:sp>
      <p:sp>
        <p:nvSpPr>
          <p:cNvPr id="13317" name="Text Box 2"/>
          <p:cNvSpPr txBox="1">
            <a:spLocks noChangeArrowheads="1"/>
          </p:cNvSpPr>
          <p:nvPr/>
        </p:nvSpPr>
        <p:spPr bwMode="auto">
          <a:xfrm>
            <a:off x="600169" y="46946"/>
            <a:ext cx="8280919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VEP at </a:t>
            </a:r>
            <a:r>
              <a:rPr lang="en-US" sz="2000" b="1" dirty="0" err="1" smtClean="0">
                <a:solidFill>
                  <a:srgbClr val="FF0000"/>
                </a:solidFill>
              </a:rPr>
              <a:t>Saclay</a:t>
            </a:r>
            <a:r>
              <a:rPr lang="en-US" sz="2000" b="1" dirty="0" smtClean="0">
                <a:solidFill>
                  <a:srgbClr val="FF0000"/>
                </a:solidFill>
              </a:rPr>
              <a:t> : INVESTIGATION OF PARAMETERS: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Low voltage – High acid flow: 6V &amp; &gt;24L/min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54992" y="1052736"/>
            <a:ext cx="77048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F0"/>
                </a:solidFill>
              </a:rPr>
              <a:t>1AC3</a:t>
            </a:r>
            <a:r>
              <a:rPr lang="fr-FR" dirty="0" smtClean="0"/>
              <a:t>: 250µm VEP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unadapted</a:t>
            </a:r>
            <a:r>
              <a:rPr lang="fr-FR" dirty="0" smtClean="0"/>
              <a:t> </a:t>
            </a:r>
            <a:r>
              <a:rPr lang="fr-FR" dirty="0" err="1" smtClean="0"/>
              <a:t>parameters</a:t>
            </a:r>
            <a:r>
              <a:rPr lang="fr-FR" dirty="0" smtClean="0"/>
              <a:t> (</a:t>
            </a:r>
            <a:r>
              <a:rPr lang="fr-FR" dirty="0" err="1" smtClean="0"/>
              <a:t>bubbles</a:t>
            </a:r>
            <a:r>
              <a:rPr lang="fr-FR" dirty="0" smtClean="0"/>
              <a:t> traces + </a:t>
            </a:r>
            <a:r>
              <a:rPr lang="fr-FR" dirty="0" err="1" smtClean="0"/>
              <a:t>pits</a:t>
            </a:r>
            <a:r>
              <a:rPr lang="fr-FR" dirty="0" smtClean="0"/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+ 60µm VEP </a:t>
            </a:r>
            <a:r>
              <a:rPr lang="fr-FR" dirty="0" err="1" smtClean="0"/>
              <a:t>at</a:t>
            </a:r>
            <a:r>
              <a:rPr lang="fr-FR" dirty="0" smtClean="0"/>
              <a:t> 6V  &amp; 24L/min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err="1" smtClean="0"/>
              <a:t>Pits</a:t>
            </a:r>
            <a:r>
              <a:rPr lang="fr-FR" dirty="0" smtClean="0"/>
              <a:t> </a:t>
            </a:r>
            <a:r>
              <a:rPr lang="fr-FR" dirty="0" err="1" smtClean="0"/>
              <a:t>only</a:t>
            </a:r>
            <a:r>
              <a:rPr lang="fr-FR" dirty="0" smtClean="0"/>
              <a:t> </a:t>
            </a:r>
            <a:r>
              <a:rPr lang="fr-FR" dirty="0" err="1" smtClean="0"/>
              <a:t>partially</a:t>
            </a:r>
            <a:r>
              <a:rPr lang="fr-FR" dirty="0" smtClean="0"/>
              <a:t> </a:t>
            </a:r>
            <a:r>
              <a:rPr lang="fr-FR" dirty="0" err="1" smtClean="0"/>
              <a:t>removed</a:t>
            </a:r>
            <a:r>
              <a:rPr lang="fr-FR" dirty="0" smtClean="0"/>
              <a:t>       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VT (1.6K) </a:t>
            </a:r>
            <a:r>
              <a:rPr lang="fr-FR" dirty="0" err="1" smtClean="0"/>
              <a:t>Qo</a:t>
            </a:r>
            <a:r>
              <a:rPr lang="fr-FR" dirty="0" smtClean="0"/>
              <a:t>=1.26E10  </a:t>
            </a:r>
            <a:r>
              <a:rPr lang="fr-FR" dirty="0" err="1" smtClean="0"/>
              <a:t>Eacc</a:t>
            </a:r>
            <a:r>
              <a:rPr lang="fr-FR" dirty="0" smtClean="0"/>
              <a:t>=34MV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err="1" smtClean="0"/>
              <a:t>quench</a:t>
            </a:r>
            <a:r>
              <a:rPr lang="fr-FR" dirty="0" smtClean="0"/>
              <a:t> </a:t>
            </a:r>
            <a:r>
              <a:rPr lang="fr-FR" dirty="0" err="1" smtClean="0"/>
              <a:t>limited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454992" y="2602212"/>
            <a:ext cx="75608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F0"/>
                </a:solidFill>
              </a:rPr>
              <a:t>1AC1</a:t>
            </a:r>
            <a:r>
              <a:rPr lang="fr-FR" dirty="0" smtClean="0"/>
              <a:t>: BCP + ~ 120 µm VEP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err="1" smtClean="0"/>
              <a:t>Leak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4K </a:t>
            </a:r>
            <a:r>
              <a:rPr lang="fr-FR" dirty="0" err="1" smtClean="0"/>
              <a:t>during</a:t>
            </a:r>
            <a:r>
              <a:rPr lang="fr-FR" dirty="0" smtClean="0"/>
              <a:t> VT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err="1" smtClean="0"/>
              <a:t>Re-test</a:t>
            </a:r>
            <a:r>
              <a:rPr lang="fr-FR" dirty="0" smtClean="0"/>
              <a:t> in </a:t>
            </a:r>
            <a:r>
              <a:rPr lang="fr-FR" dirty="0" err="1" smtClean="0"/>
              <a:t>January</a:t>
            </a:r>
            <a:r>
              <a:rPr lang="fr-FR" dirty="0" smtClean="0"/>
              <a:t> 2013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31540" y="3726725"/>
            <a:ext cx="75608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F0"/>
                </a:solidFill>
              </a:rPr>
              <a:t>1DE1</a:t>
            </a:r>
            <a:r>
              <a:rPr lang="fr-FR" dirty="0" smtClean="0"/>
              <a:t>: Horizontal EP + 60 µm VEP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Bright and </a:t>
            </a:r>
            <a:r>
              <a:rPr lang="fr-FR" dirty="0" err="1" smtClean="0"/>
              <a:t>smooth</a:t>
            </a:r>
            <a:r>
              <a:rPr lang="fr-FR" dirty="0" smtClean="0"/>
              <a:t> surface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VT </a:t>
            </a:r>
            <a:r>
              <a:rPr lang="fr-FR" dirty="0" err="1" smtClean="0"/>
              <a:t>planned</a:t>
            </a:r>
            <a:r>
              <a:rPr lang="fr-FR" dirty="0" smtClean="0"/>
              <a:t> for </a:t>
            </a:r>
            <a:r>
              <a:rPr lang="fr-FR" dirty="0" err="1" smtClean="0"/>
              <a:t>January</a:t>
            </a:r>
            <a:r>
              <a:rPr lang="fr-FR" dirty="0" smtClean="0"/>
              <a:t> 2013</a:t>
            </a:r>
            <a:endParaRPr lang="fr-FR" dirty="0"/>
          </a:p>
          <a:p>
            <a:pPr marL="285750" indent="-285750">
              <a:buFont typeface="Arial" pitchFamily="34" charset="0"/>
              <a:buChar char="•"/>
            </a:pPr>
            <a:endParaRPr lang="fr-FR" dirty="0" smtClean="0"/>
          </a:p>
        </p:txBody>
      </p:sp>
      <p:sp>
        <p:nvSpPr>
          <p:cNvPr id="13" name="ZoneTexte 12"/>
          <p:cNvSpPr txBox="1"/>
          <p:nvPr/>
        </p:nvSpPr>
        <p:spPr>
          <a:xfrm>
            <a:off x="400660" y="4925492"/>
            <a:ext cx="756083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F0"/>
                </a:solidFill>
              </a:rPr>
              <a:t>TB9RI025</a:t>
            </a:r>
            <a:r>
              <a:rPr lang="fr-FR" dirty="0" smtClean="0"/>
              <a:t> (9Cell): HEP + 60µm VEP </a:t>
            </a:r>
            <a:r>
              <a:rPr lang="fr-FR" dirty="0" err="1" smtClean="0"/>
              <a:t>at</a:t>
            </a:r>
            <a:r>
              <a:rPr lang="fr-FR" dirty="0" smtClean="0"/>
              <a:t> Saclay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Bright surface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err="1" smtClean="0"/>
              <a:t>Overcoupling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observed</a:t>
            </a:r>
            <a:r>
              <a:rPr lang="fr-FR" dirty="0" smtClean="0"/>
              <a:t> </a:t>
            </a:r>
            <a:r>
              <a:rPr lang="fr-FR" dirty="0" err="1" smtClean="0"/>
              <a:t>during</a:t>
            </a:r>
            <a:r>
              <a:rPr lang="fr-FR" dirty="0" smtClean="0"/>
              <a:t> 1st VT </a:t>
            </a:r>
            <a:r>
              <a:rPr lang="fr-FR" dirty="0" err="1" smtClean="0"/>
              <a:t>at</a:t>
            </a:r>
            <a:r>
              <a:rPr lang="fr-FR" dirty="0" smtClean="0"/>
              <a:t> Saclay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err="1" smtClean="0"/>
              <a:t>Cavity</a:t>
            </a:r>
            <a:r>
              <a:rPr lang="fr-FR" dirty="0" smtClean="0"/>
              <a:t> has been </a:t>
            </a:r>
            <a:r>
              <a:rPr lang="fr-FR" dirty="0" err="1" smtClean="0"/>
              <a:t>Re-HPR’ed</a:t>
            </a:r>
            <a:r>
              <a:rPr lang="fr-FR" dirty="0" smtClean="0"/>
              <a:t> and </a:t>
            </a:r>
            <a:r>
              <a:rPr lang="fr-FR" dirty="0" err="1" smtClean="0"/>
              <a:t>assembled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new </a:t>
            </a:r>
            <a:r>
              <a:rPr lang="fr-FR" dirty="0" err="1" smtClean="0"/>
              <a:t>antennas</a:t>
            </a:r>
            <a:endParaRPr lang="fr-FR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Test </a:t>
            </a:r>
            <a:r>
              <a:rPr lang="fr-FR" dirty="0" err="1" smtClean="0"/>
              <a:t>planned</a:t>
            </a:r>
            <a:r>
              <a:rPr lang="fr-FR" dirty="0" smtClean="0"/>
              <a:t> for end of </a:t>
            </a:r>
            <a:r>
              <a:rPr lang="fr-FR" dirty="0" err="1" smtClean="0"/>
              <a:t>december</a:t>
            </a:r>
            <a:r>
              <a:rPr lang="fr-FR" dirty="0" smtClean="0"/>
              <a:t> 2012 – </a:t>
            </a:r>
            <a:r>
              <a:rPr lang="fr-FR" dirty="0" err="1" smtClean="0"/>
              <a:t>January</a:t>
            </a:r>
            <a:r>
              <a:rPr lang="fr-FR" dirty="0" smtClean="0"/>
              <a:t> 2013</a:t>
            </a:r>
            <a:endParaRPr lang="fr-FR" dirty="0"/>
          </a:p>
          <a:p>
            <a:endParaRPr lang="fr-FR" dirty="0" smtClean="0"/>
          </a:p>
        </p:txBody>
      </p:sp>
      <p:pic>
        <p:nvPicPr>
          <p:cNvPr id="14" name="Picture 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1" y="1447789"/>
            <a:ext cx="2574393" cy="1280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\\Dapdc5\feozenou\My Documents\MonoCellulesEPV\1DE1_1AC3 0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631" y="1484122"/>
            <a:ext cx="1610199" cy="1207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Dapdc5\feozenou\My Documents\MonoCellulesEPV\1DE1_1AC3 0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1080" y="3544415"/>
            <a:ext cx="1759071" cy="1319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4298375" y="2691771"/>
            <a:ext cx="14167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1AC3 </a:t>
            </a:r>
            <a:r>
              <a:rPr lang="fr-FR" sz="1200" dirty="0" err="1" smtClean="0"/>
              <a:t>cavity</a:t>
            </a:r>
            <a:endParaRPr lang="fr-FR" sz="1200" dirty="0"/>
          </a:p>
        </p:txBody>
      </p:sp>
      <p:sp>
        <p:nvSpPr>
          <p:cNvPr id="15" name="ZoneTexte 14"/>
          <p:cNvSpPr txBox="1"/>
          <p:nvPr/>
        </p:nvSpPr>
        <p:spPr>
          <a:xfrm>
            <a:off x="4788024" y="4863718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/>
              <a:t>1DE1  </a:t>
            </a:r>
            <a:r>
              <a:rPr lang="fr-FR" sz="1200" dirty="0" err="1" smtClean="0"/>
              <a:t>Cavity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73495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129</Words>
  <Application>Microsoft Office PowerPoint</Application>
  <PresentationFormat>Affichage à l'écran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EOZENOU Fabien</dc:creator>
  <cp:lastModifiedBy>EOZENOU Fabien</cp:lastModifiedBy>
  <cp:revision>11</cp:revision>
  <dcterms:created xsi:type="dcterms:W3CDTF">2012-12-06T08:57:46Z</dcterms:created>
  <dcterms:modified xsi:type="dcterms:W3CDTF">2012-12-10T11:43:47Z</dcterms:modified>
</cp:coreProperties>
</file>