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329" r:id="rId3"/>
    <p:sldId id="361" r:id="rId4"/>
    <p:sldId id="305" r:id="rId5"/>
    <p:sldId id="356" r:id="rId6"/>
    <p:sldId id="357" r:id="rId7"/>
    <p:sldId id="358" r:id="rId8"/>
    <p:sldId id="359" r:id="rId9"/>
    <p:sldId id="33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99"/>
    <a:srgbClr val="D60093"/>
    <a:srgbClr val="FF3399"/>
    <a:srgbClr val="CC0066"/>
    <a:srgbClr val="FF0066"/>
    <a:srgbClr val="66FFCC"/>
    <a:srgbClr val="00B050"/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7" autoAdjust="0"/>
    <p:restoredTop sz="94660"/>
  </p:normalViewPr>
  <p:slideViewPr>
    <p:cSldViewPr>
      <p:cViewPr varScale="1">
        <p:scale>
          <a:sx n="92" d="100"/>
          <a:sy n="92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TMD2 amplifier test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N. Blaskovic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Kicker K1 scans in October are anomalous at a K1 DAC setting of 1000 counts: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2050" name="Picture 2" descr="C:\Users\blaskovickraljevic\Documents\MATLAB\doug_v0.3\Calibration\Plots\171012\K1Cal2_K1ConstDAC_Board1_171012 Bunch 2 at FONTP3(Y) [proc. 10]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8"/>
          <a:stretch/>
        </p:blipFill>
        <p:spPr bwMode="auto">
          <a:xfrm>
            <a:off x="2208956" y="2951090"/>
            <a:ext cx="4667300" cy="328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6200000">
            <a:off x="966535" y="4193511"/>
            <a:ext cx="28541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</a:t>
            </a:r>
            <a:r>
              <a:rPr lang="en-GB" dirty="0" smtClean="0"/>
              <a:t>osition at P3 (</a:t>
            </a:r>
            <a:r>
              <a:rPr lang="el-GR" dirty="0" smtClean="0"/>
              <a:t>Δ</a:t>
            </a:r>
            <a:r>
              <a:rPr lang="en-GB" dirty="0" smtClean="0"/>
              <a:t>/</a:t>
            </a:r>
            <a:r>
              <a:rPr lang="el-GR" dirty="0" smtClean="0"/>
              <a:t>Σ</a:t>
            </a:r>
            <a:r>
              <a:rPr lang="en-GB" dirty="0" smtClean="0"/>
              <a:t> units)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5954960"/>
            <a:ext cx="31683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K1 DAC setting (counts)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941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TMD2 amplifier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performance of amplifier TMD2 (at K1 in October) was tested in the lab using last week’s set-up.</a:t>
            </a:r>
          </a:p>
          <a:p>
            <a:r>
              <a:rPr lang="en-GB" dirty="0" smtClean="0"/>
              <a:t>The waveforms from the monitor of Colin’s 8-to-2 box were recorded for a range of DAC settings.</a:t>
            </a:r>
          </a:p>
          <a:p>
            <a:r>
              <a:rPr lang="en-GB" dirty="0" smtClean="0"/>
              <a:t>The waveforms obtained using TMD2 were compared to those using TMD1.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5742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836712"/>
            <a:ext cx="3599880" cy="26999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836712"/>
            <a:ext cx="3599880" cy="2699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3608630"/>
            <a:ext cx="3599880" cy="269991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3608630"/>
            <a:ext cx="3599880" cy="26999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88145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TMD1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0553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TMD2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836712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4000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1561" y="3609410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-4000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6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836712"/>
            <a:ext cx="3599880" cy="2699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3608630"/>
            <a:ext cx="3599880" cy="26999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88145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TMD1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0553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TMD2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836712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2000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1561" y="3609410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-2000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836712"/>
            <a:ext cx="3599880" cy="26999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3608630"/>
            <a:ext cx="3599880" cy="269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836712"/>
            <a:ext cx="3599880" cy="2699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3608630"/>
            <a:ext cx="3599880" cy="26999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88145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TMD1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0553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TMD2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836712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1000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1561" y="3609410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-1000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836712"/>
            <a:ext cx="3599880" cy="26999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3608630"/>
            <a:ext cx="3599880" cy="269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836712"/>
            <a:ext cx="3599880" cy="2699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3608630"/>
            <a:ext cx="3599880" cy="26999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88145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TMD1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0553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TMD2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836712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500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1561" y="3609410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-500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836712"/>
            <a:ext cx="3599880" cy="26999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3608630"/>
            <a:ext cx="3599880" cy="269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836712"/>
            <a:ext cx="3599880" cy="2699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45" y="3608630"/>
            <a:ext cx="3599880" cy="26999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88145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TMD1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0553" y="260648"/>
            <a:ext cx="3599880" cy="504056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TMD2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560" y="836712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250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1561" y="3609410"/>
            <a:ext cx="504058" cy="269991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spcAft>
                <a:spcPts val="1200"/>
              </a:spcAft>
            </a:pPr>
            <a:r>
              <a:rPr lang="en-GB" sz="2400" dirty="0" smtClean="0">
                <a:solidFill>
                  <a:sysClr val="windowText" lastClr="000000"/>
                </a:solidFill>
              </a:rPr>
              <a:t>DAC out = -250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836712"/>
            <a:ext cx="3599880" cy="26999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3" y="3608630"/>
            <a:ext cx="3599880" cy="269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Waveforms are virtually identical for both TMD1 and TMD2.</a:t>
            </a:r>
          </a:p>
          <a:p>
            <a:r>
              <a:rPr lang="en-GB" dirty="0" smtClean="0"/>
              <a:t>The amplifiers seem to saturate at DAC settings ≥ 2000, but not at settings ≤ 1000.</a:t>
            </a:r>
          </a:p>
          <a:p>
            <a:r>
              <a:rPr lang="en-GB" dirty="0" smtClean="0"/>
              <a:t>The anomalous behaviour observed in the K1 kicker scans in October appears not to be caused by TMD2 malfunction nor by amplifier saturation.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81556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1948</TotalTime>
  <Words>254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Default Design</vt:lpstr>
      <vt:lpstr>TMD2 amplifier test</vt:lpstr>
      <vt:lpstr>Introduction</vt:lpstr>
      <vt:lpstr>TMD2 amplifier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Observations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176</cp:revision>
  <dcterms:created xsi:type="dcterms:W3CDTF">2009-05-21T13:39:04Z</dcterms:created>
  <dcterms:modified xsi:type="dcterms:W3CDTF">2012-12-06T17:34:25Z</dcterms:modified>
</cp:coreProperties>
</file>