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512168"/>
          </a:xfrm>
        </p:spPr>
        <p:txBody>
          <a:bodyPr>
            <a:normAutofit/>
          </a:bodyPr>
          <a:lstStyle/>
          <a:p>
            <a:r>
              <a:rPr lang="en-GB" dirty="0" smtClean="0"/>
              <a:t>Remote Control Phase Shifter </a:t>
            </a:r>
            <a:br>
              <a:rPr lang="en-GB" dirty="0" smtClean="0"/>
            </a:br>
            <a:r>
              <a:rPr lang="en-GB" sz="2400" dirty="0" smtClean="0"/>
              <a:t>Initial Tests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Setup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Phase shifters have been installed in the tunnel</a:t>
            </a:r>
          </a:p>
          <a:p>
            <a:r>
              <a:rPr lang="en-GB" dirty="0" smtClean="0"/>
              <a:t>Installed on P1 and P2</a:t>
            </a:r>
          </a:p>
          <a:p>
            <a:r>
              <a:rPr lang="en-GB" dirty="0" smtClean="0"/>
              <a:t>Processor no. 8 has been left on P2</a:t>
            </a:r>
          </a:p>
          <a:p>
            <a:endParaRPr lang="en-GB" dirty="0"/>
          </a:p>
          <a:p>
            <a:r>
              <a:rPr lang="en-GB" dirty="0" smtClean="0"/>
              <a:t>The screw head phase shifters are used on the other channels to compensate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Results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838703"/>
            <a:ext cx="10518645" cy="5686641"/>
          </a:xfrm>
        </p:spPr>
      </p:pic>
    </p:spTree>
    <p:extLst>
      <p:ext uri="{BB962C8B-B14F-4D97-AF65-F5344CB8AC3E}">
        <p14:creationId xmlns:p14="http://schemas.microsoft.com/office/powerpoint/2010/main" val="302153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20" y="548680"/>
            <a:ext cx="8033544" cy="602515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B16BA01-32C4-491D-AC60-9C3DA24178BB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Reciprocal Plot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55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Remote Control Phase Shifter  Initial Tests</vt:lpstr>
      <vt:lpstr>Setup</vt:lpstr>
      <vt:lpstr>Initial Results</vt:lpstr>
      <vt:lpstr>Reciprocal Plot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33</cp:revision>
  <dcterms:created xsi:type="dcterms:W3CDTF">2011-03-24T11:41:11Z</dcterms:created>
  <dcterms:modified xsi:type="dcterms:W3CDTF">2012-12-14T10:07:38Z</dcterms:modified>
</cp:coreProperties>
</file>