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5" r:id="rId4"/>
    <p:sldId id="261" r:id="rId5"/>
    <p:sldId id="262" r:id="rId6"/>
    <p:sldId id="266" r:id="rId7"/>
    <p:sldId id="263" r:id="rId8"/>
    <p:sldId id="264" r:id="rId9"/>
    <p:sldId id="257" r:id="rId10"/>
    <p:sldId id="259" r:id="rId11"/>
  </p:sldIdLst>
  <p:sldSz cx="9144000" cy="6858000" type="screen4x3"/>
  <p:notesSz cx="6858000" cy="9144000"/>
  <p:embeddedFontLst>
    <p:embeddedFont>
      <p:font typeface="Calibri" pitchFamily="34" charset="0"/>
      <p:regular r:id="rId13"/>
      <p:bold r:id="rId14"/>
      <p:italic r:id="rId15"/>
      <p:boldItalic r:id="rId16"/>
    </p:embeddedFont>
    <p:embeddedFont>
      <p:font typeface="Arial Narrow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A32D-3815-4165-8D6F-91B6AB011B31}" type="datetimeFigureOut">
              <a:rPr lang="en-GB" smtClean="0"/>
              <a:t>20/12/2012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048F9-9514-4132-A921-B9A4654F68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035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295E4-E5BE-4EE5-ACC1-0B74A09D2A4F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863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8637-0542-4849-968E-6638E52331AB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920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2AA2-F718-42D7-8AE0-CE4740DED92D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79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48E3D-32C2-4959-8F61-1E7B80CEBC17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90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C8A8-6CCD-4DE0-AE8B-2599058C1744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57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31D2B-2E58-4400-A301-24EA3D453CEF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14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45AC-BB4B-4346-B0C2-D55E832BA03B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56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13B8E-9743-4844-AFF5-2539D41A1426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87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29F23-3B7E-42AB-A020-56F980EAE014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86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59F16-B963-4110-A7BE-E968A99DA069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56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EB99-DFCC-4132-9754-C9218A8A42F3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22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A732E-9704-4050-9DBA-AF08B94619E5}" type="datetime1">
              <a:rPr lang="en-GB" smtClean="0"/>
              <a:t>20/12/2012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B8279-940B-47A8-87C9-EB25334E8E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641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Summary of DAC stability tests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Glenn, Neven, Jack, Doug</a:t>
            </a:r>
          </a:p>
          <a:p>
            <a:r>
              <a:rPr lang="en-GB" dirty="0" smtClean="0"/>
              <a:t>20/12/2012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000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465841"/>
              </p:ext>
            </p:extLst>
          </p:nvPr>
        </p:nvGraphicFramePr>
        <p:xfrm>
          <a:off x="395536" y="548680"/>
          <a:ext cx="8496944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1476164"/>
                <a:gridCol w="2772308"/>
                <a:gridCol w="2124236"/>
              </a:tblGrid>
              <a:tr h="504055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Bitstream</a:t>
                      </a:r>
                      <a:r>
                        <a:rPr lang="en-GB" sz="1600" baseline="0" dirty="0" smtClean="0"/>
                        <a:t> name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Firmware base</a:t>
                      </a:r>
                      <a:r>
                        <a:rPr lang="en-GB" sz="1600" baseline="0" dirty="0" smtClean="0"/>
                        <a:t> version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Remarks/modifications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Observations</a:t>
                      </a:r>
                      <a:endParaRPr lang="en-GB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FBFW_v5.bit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FBFW_v5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Version</a:t>
                      </a:r>
                      <a:r>
                        <a:rPr lang="en-GB" sz="1600" baseline="0" dirty="0" smtClean="0"/>
                        <a:t> o</a:t>
                      </a:r>
                      <a:r>
                        <a:rPr lang="en-GB" sz="1600" dirty="0" smtClean="0"/>
                        <a:t>n PROM (vanilla version)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Glitching</a:t>
                      </a:r>
                      <a:r>
                        <a:rPr lang="en-GB" sz="1600" dirty="0" smtClean="0"/>
                        <a:t>/incorrect</a:t>
                      </a:r>
                      <a:r>
                        <a:rPr lang="en-GB" sz="1600" baseline="0" dirty="0" smtClean="0"/>
                        <a:t> values observed</a:t>
                      </a:r>
                      <a:endParaRPr lang="en-GB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DACtests_reference_181212.bit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FBFW_v5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Reference </a:t>
                      </a:r>
                      <a:r>
                        <a:rPr lang="en-GB" sz="1600" dirty="0" err="1" smtClean="0"/>
                        <a:t>bitstream</a:t>
                      </a:r>
                      <a:r>
                        <a:rPr lang="en-GB" sz="1600" baseline="0" dirty="0" smtClean="0"/>
                        <a:t> before changes</a:t>
                      </a:r>
                    </a:p>
                    <a:p>
                      <a:r>
                        <a:rPr lang="en-GB" sz="1600" baseline="0" dirty="0" smtClean="0"/>
                        <a:t>(vanilla version)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Glitching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etc</a:t>
                      </a:r>
                      <a:r>
                        <a:rPr lang="en-GB" sz="1600" baseline="0" dirty="0" smtClean="0"/>
                        <a:t> a</a:t>
                      </a:r>
                      <a:r>
                        <a:rPr lang="en-GB" sz="1600" dirty="0" smtClean="0"/>
                        <a:t>s</a:t>
                      </a:r>
                      <a:r>
                        <a:rPr lang="en-GB" sz="1600" baseline="0" dirty="0" smtClean="0"/>
                        <a:t> above</a:t>
                      </a:r>
                      <a:endParaRPr lang="en-GB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DACtests_DefaultDAC1clk_NOIOBregs.bit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FBFW_v5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DAC1</a:t>
                      </a:r>
                      <a:r>
                        <a:rPr lang="en-GB" sz="1600" baseline="0" dirty="0" smtClean="0"/>
                        <a:t> clock output changed to 12mA drive, slow slew rate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OK, no </a:t>
                      </a:r>
                      <a:r>
                        <a:rPr lang="en-GB" sz="1600" dirty="0" err="1" smtClean="0"/>
                        <a:t>glitching</a:t>
                      </a:r>
                      <a:r>
                        <a:rPr lang="en-GB" sz="1600" dirty="0" smtClean="0"/>
                        <a:t> observed</a:t>
                      </a:r>
                      <a:endParaRPr lang="en-GB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FBFW_v4_DACtest.bit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FBFW_v4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Final</a:t>
                      </a:r>
                      <a:r>
                        <a:rPr lang="en-GB" sz="1600" baseline="0" dirty="0" smtClean="0"/>
                        <a:t> registers in paths for DAC clock and data packed into IOBs (both DACs)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OK, no </a:t>
                      </a:r>
                      <a:r>
                        <a:rPr lang="en-GB" sz="1600" dirty="0" err="1" smtClean="0"/>
                        <a:t>glitching</a:t>
                      </a:r>
                      <a:r>
                        <a:rPr lang="en-GB" sz="1600" dirty="0" smtClean="0"/>
                        <a:t> observed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font5_9chan_FBFW_v4.bit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FBFW_v4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Vanilla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OK, no </a:t>
                      </a:r>
                      <a:r>
                        <a:rPr lang="en-GB" sz="1600" dirty="0" err="1" smtClean="0"/>
                        <a:t>glitching</a:t>
                      </a:r>
                      <a:r>
                        <a:rPr lang="en-GB" sz="1600" dirty="0" smtClean="0"/>
                        <a:t> observed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font5_phasecompfb_bigtrigout.bit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Doug’s PCFBFW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Glitching</a:t>
                      </a:r>
                      <a:r>
                        <a:rPr lang="en-GB" sz="1600" dirty="0" smtClean="0"/>
                        <a:t>/incorrect</a:t>
                      </a:r>
                      <a:r>
                        <a:rPr lang="en-GB" sz="1600" baseline="0" dirty="0" smtClean="0"/>
                        <a:t> values observed</a:t>
                      </a:r>
                      <a:endParaRPr lang="en-GB" sz="1600" dirty="0" smtClean="0"/>
                    </a:p>
                    <a:p>
                      <a:r>
                        <a:rPr lang="en-GB" sz="1600" dirty="0" smtClean="0"/>
                        <a:t>(1000-1023 OK,</a:t>
                      </a:r>
                      <a:r>
                        <a:rPr lang="en-GB" sz="1600" baseline="0" dirty="0" smtClean="0"/>
                        <a:t> &gt;1024 bad!)</a:t>
                      </a:r>
                      <a:endParaRPr lang="en-GB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font5_couple_duptrig_2-798.bit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Ben’s FBFW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As used April 2010 and beyond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OK, no </a:t>
                      </a:r>
                      <a:r>
                        <a:rPr lang="en-GB" sz="1600" dirty="0" err="1" smtClean="0"/>
                        <a:t>glitching</a:t>
                      </a:r>
                      <a:r>
                        <a:rPr lang="en-GB" sz="1600" dirty="0" smtClean="0"/>
                        <a:t> observed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3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Set-up</a:t>
            </a:r>
            <a:endParaRPr lang="en-GB" dirty="0"/>
          </a:p>
        </p:txBody>
      </p:sp>
      <p:sp>
        <p:nvSpPr>
          <p:cNvPr id="16" name="Rectangle 352"/>
          <p:cNvSpPr>
            <a:spLocks noChangeArrowheads="1"/>
          </p:cNvSpPr>
          <p:nvPr/>
        </p:nvSpPr>
        <p:spPr bwMode="auto">
          <a:xfrm>
            <a:off x="3347864" y="2394548"/>
            <a:ext cx="2490433" cy="21061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t"/>
          <a:lstStyle/>
          <a:p>
            <a:pPr algn="ctr" defTabSz="1279525"/>
            <a:r>
              <a:rPr lang="en-GB" sz="3200" b="1" dirty="0" smtClean="0">
                <a:latin typeface="Arial Narrow" pitchFamily="34" charset="0"/>
              </a:rPr>
              <a:t>FONT5 board</a:t>
            </a:r>
            <a:endParaRPr lang="en-GB" sz="3200" b="1" dirty="0">
              <a:latin typeface="Arial Narrow" pitchFamily="34" charset="0"/>
            </a:endParaRPr>
          </a:p>
        </p:txBody>
      </p:sp>
      <p:sp>
        <p:nvSpPr>
          <p:cNvPr id="17" name="Text Box 1029"/>
          <p:cNvSpPr txBox="1">
            <a:spLocks noChangeArrowheads="1"/>
          </p:cNvSpPr>
          <p:nvPr/>
        </p:nvSpPr>
        <p:spPr bwMode="auto">
          <a:xfrm>
            <a:off x="3347864" y="304262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Fast clock</a:t>
            </a:r>
            <a:endParaRPr lang="en-GB" dirty="0">
              <a:latin typeface="+mj-lt"/>
            </a:endParaRPr>
          </a:p>
        </p:txBody>
      </p:sp>
      <p:sp>
        <p:nvSpPr>
          <p:cNvPr id="18" name="Text Box 1029"/>
          <p:cNvSpPr txBox="1">
            <a:spLocks noChangeArrowheads="1"/>
          </p:cNvSpPr>
          <p:nvPr/>
        </p:nvSpPr>
        <p:spPr bwMode="auto">
          <a:xfrm>
            <a:off x="3347864" y="330747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1</a:t>
            </a:r>
            <a:endParaRPr lang="en-GB" dirty="0">
              <a:latin typeface="+mj-lt"/>
            </a:endParaRPr>
          </a:p>
        </p:txBody>
      </p:sp>
      <p:sp>
        <p:nvSpPr>
          <p:cNvPr id="19" name="Text Box 1029"/>
          <p:cNvSpPr txBox="1">
            <a:spLocks noChangeArrowheads="1"/>
          </p:cNvSpPr>
          <p:nvPr/>
        </p:nvSpPr>
        <p:spPr bwMode="auto">
          <a:xfrm>
            <a:off x="3347864" y="354667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Dig in 2</a:t>
            </a:r>
            <a:endParaRPr lang="en-GB" dirty="0">
              <a:latin typeface="+mj-lt"/>
            </a:endParaRPr>
          </a:p>
        </p:txBody>
      </p:sp>
      <p:sp>
        <p:nvSpPr>
          <p:cNvPr id="20" name="Text Box 1029"/>
          <p:cNvSpPr txBox="1">
            <a:spLocks noChangeArrowheads="1"/>
          </p:cNvSpPr>
          <p:nvPr/>
        </p:nvSpPr>
        <p:spPr bwMode="auto">
          <a:xfrm>
            <a:off x="4211960" y="304262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DAC 1</a:t>
            </a:r>
            <a:endParaRPr lang="en-GB" dirty="0">
              <a:latin typeface="+mj-lt"/>
            </a:endParaRPr>
          </a:p>
        </p:txBody>
      </p:sp>
      <p:sp>
        <p:nvSpPr>
          <p:cNvPr id="21" name="Text Box 1029"/>
          <p:cNvSpPr txBox="1">
            <a:spLocks noChangeArrowheads="1"/>
          </p:cNvSpPr>
          <p:nvPr/>
        </p:nvSpPr>
        <p:spPr bwMode="auto">
          <a:xfrm>
            <a:off x="4211960" y="3307470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DAC 2</a:t>
            </a:r>
            <a:endParaRPr lang="en-GB" dirty="0">
              <a:latin typeface="+mj-lt"/>
            </a:endParaRPr>
          </a:p>
        </p:txBody>
      </p:sp>
      <p:sp>
        <p:nvSpPr>
          <p:cNvPr id="22" name="Text Box 1029"/>
          <p:cNvSpPr txBox="1">
            <a:spLocks noChangeArrowheads="1"/>
          </p:cNvSpPr>
          <p:nvPr/>
        </p:nvSpPr>
        <p:spPr bwMode="auto">
          <a:xfrm>
            <a:off x="1907704" y="304262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Generator</a:t>
            </a:r>
            <a:endParaRPr lang="en-GB" dirty="0">
              <a:latin typeface="+mj-lt"/>
            </a:endParaRPr>
          </a:p>
        </p:txBody>
      </p:sp>
      <p:sp>
        <p:nvSpPr>
          <p:cNvPr id="23" name="Text Box 1029"/>
          <p:cNvSpPr txBox="1">
            <a:spLocks noChangeArrowheads="1"/>
          </p:cNvSpPr>
          <p:nvPr/>
        </p:nvSpPr>
        <p:spPr bwMode="auto">
          <a:xfrm>
            <a:off x="1907704" y="3307470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sp>
        <p:nvSpPr>
          <p:cNvPr id="24" name="Text Box 1029"/>
          <p:cNvSpPr txBox="1">
            <a:spLocks noChangeArrowheads="1"/>
          </p:cNvSpPr>
          <p:nvPr/>
        </p:nvSpPr>
        <p:spPr bwMode="auto">
          <a:xfrm>
            <a:off x="1907704" y="3546676"/>
            <a:ext cx="1194289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algn="r" defTabSz="1279525"/>
            <a:r>
              <a:rPr lang="en-GB" dirty="0" smtClean="0">
                <a:latin typeface="+mj-lt"/>
              </a:rPr>
              <a:t>FONT4</a:t>
            </a:r>
            <a:endParaRPr lang="en-GB" dirty="0">
              <a:latin typeface="+mj-lt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3072145" y="3474667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3059832" y="3258643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072145" y="3690692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838297" y="3258644"/>
            <a:ext cx="305567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1029"/>
          <p:cNvSpPr txBox="1">
            <a:spLocks noChangeArrowheads="1"/>
          </p:cNvSpPr>
          <p:nvPr/>
        </p:nvSpPr>
        <p:spPr bwMode="auto">
          <a:xfrm>
            <a:off x="3348475" y="3780656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ADC 1</a:t>
            </a:r>
            <a:endParaRPr lang="en-GB" dirty="0">
              <a:latin typeface="+mj-lt"/>
            </a:endParaRPr>
          </a:p>
        </p:txBody>
      </p:sp>
      <p:sp>
        <p:nvSpPr>
          <p:cNvPr id="30" name="Text Box 1029"/>
          <p:cNvSpPr txBox="1">
            <a:spLocks noChangeArrowheads="1"/>
          </p:cNvSpPr>
          <p:nvPr/>
        </p:nvSpPr>
        <p:spPr bwMode="auto">
          <a:xfrm>
            <a:off x="3348475" y="4019862"/>
            <a:ext cx="1626337" cy="3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28800" rIns="72000" bIns="0">
            <a:spAutoFit/>
          </a:bodyPr>
          <a:lstStyle/>
          <a:p>
            <a:pPr defTabSz="1279525"/>
            <a:r>
              <a:rPr lang="en-GB" dirty="0" smtClean="0">
                <a:latin typeface="+mj-lt"/>
              </a:rPr>
              <a:t>ADC 2</a:t>
            </a:r>
            <a:endParaRPr lang="en-GB" dirty="0">
              <a:latin typeface="+mj-lt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 flipV="1">
            <a:off x="2873655" y="3947854"/>
            <a:ext cx="474821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3072756" y="4163878"/>
            <a:ext cx="275719" cy="1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143864" y="3258643"/>
            <a:ext cx="1" cy="1530125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873655" y="4788768"/>
            <a:ext cx="327021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2873655" y="3947854"/>
            <a:ext cx="1" cy="840914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3059832" y="4941168"/>
            <a:ext cx="327021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072756" y="4163878"/>
            <a:ext cx="0" cy="77729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6330042" y="3474667"/>
            <a:ext cx="1" cy="1466501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5838297" y="3474668"/>
            <a:ext cx="491746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GB" dirty="0" smtClean="0"/>
              <a:t>Loop DAC 1 and 2 back into ADC 1 and 2.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Log DAC output over full DAC range (-4096 to 4095), with 65 triggers per DAC setting</a:t>
            </a:r>
          </a:p>
          <a:p>
            <a:r>
              <a:rPr lang="en-GB" dirty="0" smtClean="0"/>
              <a:t>Look at FBFW_v5 firmware first (used in Oct).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2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6598"/>
            <a:ext cx="8888872" cy="6654770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V="1">
            <a:off x="5076056" y="1320443"/>
            <a:ext cx="0" cy="4700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707904" y="94625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Use sample number 100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1713582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Different coloured traces correspond to different triggers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305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6598"/>
            <a:ext cx="8888873" cy="66547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6136" y="1412776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Minimum and maximum ADCs over all triggers at the given DAC setting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563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6598"/>
            <a:ext cx="8888872" cy="66547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96136" y="1412776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Minimum and maximum ADCs over all triggers at the given DAC setting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688124" y="2769421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Gradient =</a:t>
            </a:r>
          </a:p>
          <a:p>
            <a:pPr algn="ctr"/>
            <a:r>
              <a:rPr lang="en-GB" dirty="0" smtClean="0"/>
              <a:t>-0.61 ADC counts/DAC count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3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6598"/>
            <a:ext cx="8888872" cy="66547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86210"/>
            <a:ext cx="888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Zoom into DAC1 scan</a:t>
            </a:r>
            <a:endParaRPr lang="en-GB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183788" y="62068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Minimum and maximum ADCs over all triggers at the given DAC setting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13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6598"/>
            <a:ext cx="8888872" cy="66547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44792" y="260648"/>
            <a:ext cx="2899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 point per DAC setting</a:t>
            </a:r>
          </a:p>
          <a:p>
            <a:pPr algn="ctr"/>
            <a:r>
              <a:rPr lang="en-GB" dirty="0" smtClean="0"/>
              <a:t>(different colours represent different DAC settings)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3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6598"/>
            <a:ext cx="8888872" cy="665477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3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GB" dirty="0" smtClean="0"/>
              <a:t>Comparison with </a:t>
            </a:r>
            <a:r>
              <a:rPr lang="en-GB" dirty="0" smtClean="0"/>
              <a:t>different firmware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versions of FW other than FBFW_v5 (currently burnt on PROM) only very limited tests were made at DAC codes around 1000-1024 and 2047.</a:t>
            </a:r>
          </a:p>
          <a:p>
            <a:r>
              <a:rPr lang="en-GB" dirty="0" smtClean="0"/>
              <a:t>May be useful to do more extensive tests of certain versions to verify working correctly or understand previous behaviour, </a:t>
            </a:r>
            <a:r>
              <a:rPr lang="en-GB" dirty="0" err="1" smtClean="0"/>
              <a:t>eg</a:t>
            </a:r>
            <a:r>
              <a:rPr lang="en-GB" dirty="0" smtClean="0"/>
              <a:t> with phase compensating FBFW.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B8279-940B-47A8-87C9-EB25334E8EA6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579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323</Words>
  <Application>Microsoft Office PowerPoint</Application>
  <PresentationFormat>On-screen Show (4:3)</PresentationFormat>
  <Paragraphs>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Arial Narrow</vt:lpstr>
      <vt:lpstr>Office Theme</vt:lpstr>
      <vt:lpstr>Summary of DAC stability tests</vt:lpstr>
      <vt:lpstr>Set-up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with different firmware</vt:lpstr>
      <vt:lpstr>PowerPoint Presentation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DAC stability tests</dc:title>
  <dc:creator>Windows User</dc:creator>
  <cp:lastModifiedBy>Windows User</cp:lastModifiedBy>
  <cp:revision>16</cp:revision>
  <dcterms:created xsi:type="dcterms:W3CDTF">2012-12-19T14:08:55Z</dcterms:created>
  <dcterms:modified xsi:type="dcterms:W3CDTF">2012-12-20T09:45:25Z</dcterms:modified>
</cp:coreProperties>
</file>