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81" r:id="rId15"/>
    <p:sldId id="283" r:id="rId16"/>
    <p:sldId id="282" r:id="rId17"/>
    <p:sldId id="273" r:id="rId18"/>
    <p:sldId id="276" r:id="rId19"/>
    <p:sldId id="274" r:id="rId20"/>
    <p:sldId id="275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A5AB107-BE6C-4B77-8C3F-56AD5DED87C5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20</a:t>
            </a:r>
            <a:r>
              <a:rPr lang="en-GB" sz="1400" dirty="0" smtClean="0">
                <a:latin typeface="Calibri" pitchFamily="34" charset="0"/>
              </a:rPr>
              <a:t>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Analysis of the Remote Control Phase Shifters (RCPS)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</a:t>
            </a:r>
            <a:endParaRPr lang="en-GB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Typically, the effect of the phase compensation is to increase the resolution</a:t>
            </a:r>
          </a:p>
          <a:p>
            <a:r>
              <a:rPr lang="en-GB" dirty="0" smtClean="0"/>
              <a:t>Now the resolution with and without offline compensation is largely the same</a:t>
            </a:r>
          </a:p>
          <a:p>
            <a:r>
              <a:rPr lang="en-GB" dirty="0" smtClean="0"/>
              <a:t>They have been running with low charge all week and so resolution numbers are nothing to write home about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52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 – First Runs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323" y="980728"/>
            <a:ext cx="10345637" cy="5593110"/>
          </a:xfrm>
        </p:spPr>
      </p:pic>
    </p:spTree>
    <p:extLst>
      <p:ext uri="{BB962C8B-B14F-4D97-AF65-F5344CB8AC3E}">
        <p14:creationId xmlns:p14="http://schemas.microsoft.com/office/powerpoint/2010/main" val="35227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Runs</a:t>
            </a:r>
            <a:endParaRPr lang="en-GB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GB" dirty="0" smtClean="0"/>
              <a:t>I have taken some very long data runs (&gt;200,000 triggers)</a:t>
            </a:r>
          </a:p>
          <a:p>
            <a:r>
              <a:rPr lang="en-GB" dirty="0" smtClean="0"/>
              <a:t>Runs called long run 1, long run 2, long run 3</a:t>
            </a:r>
          </a:p>
          <a:p>
            <a:r>
              <a:rPr lang="en-GB" dirty="0" smtClean="0"/>
              <a:t>They are split into 1000 trigger files</a:t>
            </a:r>
          </a:p>
          <a:p>
            <a:r>
              <a:rPr lang="en-GB" dirty="0" smtClean="0"/>
              <a:t>I’ve done this to test the stability of the system</a:t>
            </a:r>
          </a:p>
          <a:p>
            <a:r>
              <a:rPr lang="en-GB" dirty="0" smtClean="0"/>
              <a:t>Found some interesting things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2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Runs</a:t>
            </a:r>
            <a:endParaRPr lang="en-GB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GB" dirty="0" smtClean="0"/>
              <a:t>First run fine up until there is some sort of glitch</a:t>
            </a:r>
          </a:p>
          <a:p>
            <a:r>
              <a:rPr lang="en-GB" dirty="0" smtClean="0"/>
              <a:t>This happens during file 119</a:t>
            </a:r>
          </a:p>
          <a:p>
            <a:r>
              <a:rPr lang="en-GB" dirty="0" smtClean="0"/>
              <a:t>There is no beam for a period preceding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 – Long Run 1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323" y="980728"/>
            <a:ext cx="10345638" cy="5593110"/>
          </a:xfrm>
        </p:spPr>
      </p:pic>
    </p:spTree>
    <p:extLst>
      <p:ext uri="{BB962C8B-B14F-4D97-AF65-F5344CB8AC3E}">
        <p14:creationId xmlns:p14="http://schemas.microsoft.com/office/powerpoint/2010/main" val="327116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15/23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 – Long Run 1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323" y="980728"/>
            <a:ext cx="10345638" cy="5593110"/>
          </a:xfrm>
        </p:spPr>
      </p:pic>
      <p:sp>
        <p:nvSpPr>
          <p:cNvPr id="7" name="Oval 6"/>
          <p:cNvSpPr/>
          <p:nvPr/>
        </p:nvSpPr>
        <p:spPr>
          <a:xfrm>
            <a:off x="905574" y="2348880"/>
            <a:ext cx="1362170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234731" y="2204864"/>
            <a:ext cx="537069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843808" y="2060848"/>
            <a:ext cx="50405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43608" y="18448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	    2         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86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16/23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Results – Long Run 1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323" y="980728"/>
            <a:ext cx="10345637" cy="5593110"/>
          </a:xfrm>
        </p:spPr>
      </p:pic>
    </p:spTree>
    <p:extLst>
      <p:ext uri="{BB962C8B-B14F-4D97-AF65-F5344CB8AC3E}">
        <p14:creationId xmlns:p14="http://schemas.microsoft.com/office/powerpoint/2010/main" val="31456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763804"/>
            <a:ext cx="10657184" cy="5761540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17/23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 1 – Before Glitch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84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1" y="835814"/>
            <a:ext cx="10657182" cy="576153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18/23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 1 – After Glitch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0598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763805"/>
            <a:ext cx="10657184" cy="5761539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19/23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 1 – Glitch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591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439" y="980728"/>
            <a:ext cx="8929686" cy="5145435"/>
          </a:xfrm>
        </p:spPr>
        <p:txBody>
          <a:bodyPr/>
          <a:lstStyle/>
          <a:p>
            <a:r>
              <a:rPr lang="en-GB" dirty="0" smtClean="0"/>
              <a:t>The RCPS have been installed in the tunnel on P1 and P2</a:t>
            </a:r>
          </a:p>
          <a:p>
            <a:r>
              <a:rPr lang="en-GB" dirty="0" smtClean="0"/>
              <a:t>Last week P2 was untested, P1 was not setup correctly</a:t>
            </a:r>
          </a:p>
          <a:p>
            <a:r>
              <a:rPr lang="en-GB" dirty="0" smtClean="0"/>
              <a:t>There was an access in the week which gave me a chance to go in an tweak the P1 setup</a:t>
            </a:r>
          </a:p>
        </p:txBody>
      </p:sp>
    </p:spTree>
    <p:extLst>
      <p:ext uri="{BB962C8B-B14F-4D97-AF65-F5344CB8AC3E}">
        <p14:creationId xmlns:p14="http://schemas.microsoft.com/office/powerpoint/2010/main" val="76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1" y="764704"/>
            <a:ext cx="10657182" cy="5761539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20/23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 1 – After Glitch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569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1" y="764704"/>
            <a:ext cx="10657182" cy="576153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21/23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Long Run 1 – After Glitch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5360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22/23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Conclusion	s</a:t>
            </a:r>
            <a:endParaRPr lang="en-GB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Phase shifters appear to work well and increase the resolution</a:t>
            </a:r>
          </a:p>
          <a:p>
            <a:r>
              <a:rPr lang="en-GB" dirty="0" smtClean="0"/>
              <a:t>The system is stable over long periods</a:t>
            </a:r>
          </a:p>
          <a:p>
            <a:r>
              <a:rPr lang="en-GB" dirty="0" smtClean="0"/>
              <a:t>Will glitch, investigating further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30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P2 Corse Scan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836712"/>
            <a:ext cx="10389133" cy="5616624"/>
          </a:xfrm>
        </p:spPr>
      </p:pic>
    </p:spTree>
    <p:extLst>
      <p:ext uri="{BB962C8B-B14F-4D97-AF65-F5344CB8AC3E}">
        <p14:creationId xmlns:p14="http://schemas.microsoft.com/office/powerpoint/2010/main" val="93910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P2 Fine Scan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1" y="836712"/>
            <a:ext cx="10389131" cy="5616624"/>
          </a:xfrm>
        </p:spPr>
      </p:pic>
    </p:spTree>
    <p:extLst>
      <p:ext uri="{BB962C8B-B14F-4D97-AF65-F5344CB8AC3E}">
        <p14:creationId xmlns:p14="http://schemas.microsoft.com/office/powerpoint/2010/main" val="204861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Residual Plot – Linear as we Expected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1" y="836712"/>
            <a:ext cx="10389131" cy="5616623"/>
          </a:xfrm>
        </p:spPr>
      </p:pic>
    </p:spTree>
    <p:extLst>
      <p:ext uri="{BB962C8B-B14F-4D97-AF65-F5344CB8AC3E}">
        <p14:creationId xmlns:p14="http://schemas.microsoft.com/office/powerpoint/2010/main" val="28609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P1 Corse Scan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0" y="836712"/>
            <a:ext cx="10389129" cy="5616623"/>
          </a:xfrm>
        </p:spPr>
      </p:pic>
    </p:spTree>
    <p:extLst>
      <p:ext uri="{BB962C8B-B14F-4D97-AF65-F5344CB8AC3E}">
        <p14:creationId xmlns:p14="http://schemas.microsoft.com/office/powerpoint/2010/main" val="5783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P1 Fine Scan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0" y="836712"/>
            <a:ext cx="10389129" cy="5616623"/>
          </a:xfrm>
        </p:spPr>
      </p:pic>
    </p:spTree>
    <p:extLst>
      <p:ext uri="{BB962C8B-B14F-4D97-AF65-F5344CB8AC3E}">
        <p14:creationId xmlns:p14="http://schemas.microsoft.com/office/powerpoint/2010/main" val="5783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Residual Plot – Linear as we Expected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0" y="836712"/>
            <a:ext cx="10389129" cy="5616623"/>
          </a:xfrm>
        </p:spPr>
      </p:pic>
    </p:spTree>
    <p:extLst>
      <p:ext uri="{BB962C8B-B14F-4D97-AF65-F5344CB8AC3E}">
        <p14:creationId xmlns:p14="http://schemas.microsoft.com/office/powerpoint/2010/main" val="5783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36770"/>
            <a:ext cx="1096772" cy="52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9/23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20 December </a:t>
            </a:r>
            <a:r>
              <a:rPr lang="en-GB" sz="1400" dirty="0" smtClean="0">
                <a:latin typeface="Calibri" pitchFamily="34" charset="0"/>
              </a:rPr>
              <a:t>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609645" cy="612211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Phase Sensitivity with Optimum Settings</a:t>
            </a:r>
            <a:endParaRPr lang="en-GB" sz="3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0" y="836712"/>
            <a:ext cx="10389129" cy="5616623"/>
          </a:xfrm>
        </p:spPr>
      </p:pic>
    </p:spTree>
    <p:extLst>
      <p:ext uri="{BB962C8B-B14F-4D97-AF65-F5344CB8AC3E}">
        <p14:creationId xmlns:p14="http://schemas.microsoft.com/office/powerpoint/2010/main" val="5783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409</Words>
  <Application>Microsoft Office PowerPoint</Application>
  <PresentationFormat>On-screen Show (4:3)</PresentationFormat>
  <Paragraphs>106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Analysis of the Remote Control Phase Shifters (RCPS)</vt:lpstr>
      <vt:lpstr>Recap</vt:lpstr>
      <vt:lpstr>P2 Corse Scan</vt:lpstr>
      <vt:lpstr>P2 Fine Scan</vt:lpstr>
      <vt:lpstr>Residual Plot – Linear as we Expected</vt:lpstr>
      <vt:lpstr>P1 Corse Scan</vt:lpstr>
      <vt:lpstr>P1 Fine Scan</vt:lpstr>
      <vt:lpstr>Residual Plot – Linear as we Expected</vt:lpstr>
      <vt:lpstr>Phase Sensitivity with Optimum Settings</vt:lpstr>
      <vt:lpstr>Results</vt:lpstr>
      <vt:lpstr>Results – First Runs</vt:lpstr>
      <vt:lpstr>Long Runs</vt:lpstr>
      <vt:lpstr>Long Runs</vt:lpstr>
      <vt:lpstr>Results – Long Run 1</vt:lpstr>
      <vt:lpstr>Results – Long Run 1</vt:lpstr>
      <vt:lpstr>Results – Long Run 1</vt:lpstr>
      <vt:lpstr>Long Run 1 – Before Glitch</vt:lpstr>
      <vt:lpstr>Long Run 1 – After Glitch</vt:lpstr>
      <vt:lpstr>Long Run 1 – Glitch</vt:lpstr>
      <vt:lpstr>Long Run 1 – After Glitch</vt:lpstr>
      <vt:lpstr>Long Run 1 – After Glitch</vt:lpstr>
      <vt:lpstr>Conclusion 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42</cp:revision>
  <dcterms:created xsi:type="dcterms:W3CDTF">2011-03-24T11:41:11Z</dcterms:created>
  <dcterms:modified xsi:type="dcterms:W3CDTF">2012-12-20T06:55:00Z</dcterms:modified>
</cp:coreProperties>
</file>