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60" r:id="rId6"/>
    <p:sldId id="261" r:id="rId7"/>
    <p:sldId id="259" r:id="rId8"/>
    <p:sldId id="262" r:id="rId9"/>
    <p:sldId id="266" r:id="rId10"/>
    <p:sldId id="267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04A89-2650-456E-8888-4CF1AEA386BE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59F8E-80EE-4139-9491-B1BA7E390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77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0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8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4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3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317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118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1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25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390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08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B8E94-32B3-4305-A6AB-8E443AD10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127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Study of cross-talk with 55Fe </a:t>
            </a:r>
            <a:r>
              <a:rPr lang="en-US" dirty="0" err="1"/>
              <a:t>evts</a:t>
            </a:r>
            <a:r>
              <a:rPr lang="en-US" dirty="0"/>
              <a:t>, and distortions at B=0 and 1T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2" descr="D:\Paul\courier\CEA_Saclay_logoty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38287" cy="79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80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11309" r="7205" b="5650"/>
          <a:stretch/>
        </p:blipFill>
        <p:spPr bwMode="auto">
          <a:xfrm>
            <a:off x="4498110" y="1636764"/>
            <a:ext cx="4405745" cy="303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4" r="8177" b="6111"/>
          <a:stretch/>
        </p:blipFill>
        <p:spPr bwMode="auto">
          <a:xfrm>
            <a:off x="438132" y="3638144"/>
            <a:ext cx="4556054" cy="288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1" t="10238" r="6966" b="7250"/>
          <a:stretch/>
        </p:blipFill>
        <p:spPr bwMode="auto">
          <a:xfrm>
            <a:off x="258618" y="627022"/>
            <a:ext cx="4239491" cy="291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10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536" y="33974"/>
            <a:ext cx="8229600" cy="892075"/>
          </a:xfrm>
        </p:spPr>
        <p:txBody>
          <a:bodyPr/>
          <a:lstStyle/>
          <a:p>
            <a:r>
              <a:rPr lang="en-US" dirty="0" smtClean="0"/>
              <a:t>Residual (B=1T)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1717036"/>
            <a:ext cx="2866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RUN2161:  B=1T, </a:t>
            </a:r>
            <a:r>
              <a:rPr lang="en-US" dirty="0" smtClean="0"/>
              <a:t>phi</a:t>
            </a:r>
            <a:r>
              <a:rPr lang="en-US" dirty="0">
                <a:sym typeface="Symbol"/>
              </a:rPr>
              <a:t>  </a:t>
            </a:r>
            <a:r>
              <a:rPr lang="en-US" dirty="0" smtClean="0"/>
              <a:t>10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98072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RUN2162:  B=1T, </a:t>
            </a:r>
            <a:r>
              <a:rPr lang="en-US" dirty="0" smtClean="0"/>
              <a:t>phi</a:t>
            </a:r>
            <a:r>
              <a:rPr lang="en-US" dirty="0">
                <a:sym typeface="Symbol"/>
              </a:rPr>
              <a:t>  </a:t>
            </a:r>
            <a:r>
              <a:rPr lang="en-US" dirty="0" smtClean="0"/>
              <a:t>5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1403648" y="363814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RUN2160:  B=1T, </a:t>
            </a:r>
            <a:r>
              <a:rPr lang="en-US" dirty="0" smtClean="0"/>
              <a:t>phi</a:t>
            </a:r>
            <a:r>
              <a:rPr lang="en-US" dirty="0">
                <a:sym typeface="Symbol"/>
              </a:rPr>
              <a:t>  </a:t>
            </a:r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88968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240" y="260648"/>
            <a:ext cx="8229600" cy="1143000"/>
          </a:xfrm>
        </p:spPr>
        <p:txBody>
          <a:bodyPr/>
          <a:lstStyle/>
          <a:p>
            <a:r>
              <a:rPr lang="en-US" dirty="0" smtClean="0"/>
              <a:t>Cross-talk</a:t>
            </a:r>
            <a:endParaRPr lang="en-US" dirty="0"/>
          </a:p>
        </p:txBody>
      </p:sp>
      <p:pic>
        <p:nvPicPr>
          <p:cNvPr id="2053" name="Picture 5" descr="\\Dapdc5\wenwang\Desktop\cross\119104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96" y="1139310"/>
            <a:ext cx="7463019" cy="532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\\Dapdc5\wenwang\Desktop\cross\2556-47-1191047-AD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729" y="1721437"/>
            <a:ext cx="6332623" cy="262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2555776" y="3861048"/>
            <a:ext cx="1728192" cy="1584176"/>
          </a:xfrm>
          <a:prstGeom prst="straightConnector1">
            <a:avLst/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499992" y="3789040"/>
            <a:ext cx="1697780" cy="1642641"/>
          </a:xfrm>
          <a:prstGeom prst="straightConnector1">
            <a:avLst/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51720" y="292494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Pad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78015" y="285135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Pad 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67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Cross-talk </a:t>
            </a:r>
            <a:br>
              <a:rPr lang="en-US" dirty="0" smtClean="0"/>
            </a:br>
            <a:r>
              <a:rPr lang="en-US" dirty="0" smtClean="0"/>
              <a:t>at different positions and detectors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4394820" cy="2993024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852936"/>
            <a:ext cx="445770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59632" y="515719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S9A_Femi2   RUN2552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60932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04048" y="2202111"/>
                <a:ext cx="3312368" cy="666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𝑅𝑎𝑡𝑖𝑜</m:t>
                      </m:r>
                      <m:r>
                        <a:rPr lang="en-GB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𝑜𝑛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𝑝𝑎𝑑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𝑜𝑛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𝑝𝑎𝑑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2202111"/>
                <a:ext cx="3312368" cy="6668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5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69" y="1700808"/>
            <a:ext cx="4229331" cy="288032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300" y="3140968"/>
            <a:ext cx="4169193" cy="29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31640" y="4948093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S7H_Femi1   RUN2544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Cross-talk </a:t>
            </a:r>
            <a:br>
              <a:rPr lang="en-US" dirty="0" smtClean="0"/>
            </a:br>
            <a:r>
              <a:rPr lang="en-US" dirty="0" smtClean="0"/>
              <a:t>at different positions and detectors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004048" y="2535535"/>
                <a:ext cx="3312368" cy="666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𝑅𝑎𝑡𝑖𝑜</m:t>
                      </m:r>
                      <m:r>
                        <a:rPr lang="en-GB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𝑜𝑛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𝑝𝑎𝑑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𝑜𝑛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𝑝𝑎𝑑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2535535"/>
                <a:ext cx="3312368" cy="6668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9" y="1537599"/>
            <a:ext cx="4680446" cy="318754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84984"/>
            <a:ext cx="4199877" cy="28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15616" y="508518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S4G_Femi3   RUN2556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Cross-talk </a:t>
            </a:r>
            <a:br>
              <a:rPr lang="en-US" dirty="0" smtClean="0"/>
            </a:br>
            <a:r>
              <a:rPr lang="en-US" dirty="0" smtClean="0"/>
              <a:t>at different positions and detectors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912088" y="2618135"/>
                <a:ext cx="3312368" cy="666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𝑅𝑎𝑡𝑖𝑜</m:t>
                      </m:r>
                      <m:r>
                        <a:rPr lang="en-GB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𝑜𝑛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𝑝𝑎𝑑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𝑜𝑛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𝑝𝑎𝑑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2088" y="2618135"/>
                <a:ext cx="3312368" cy="6668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0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3222"/>
            <a:ext cx="4608512" cy="3138556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4359602" cy="2988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43608" y="50131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S3B_Femi7   RUN2559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Cross-talk </a:t>
            </a:r>
            <a:br>
              <a:rPr lang="en-US" dirty="0" smtClean="0"/>
            </a:br>
            <a:r>
              <a:rPr lang="en-US" dirty="0" smtClean="0"/>
              <a:t>at different positions and detectors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998910" y="2541258"/>
                <a:ext cx="3312368" cy="666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𝑅𝑎𝑡𝑖𝑜</m:t>
                      </m:r>
                      <m:r>
                        <a:rPr lang="en-GB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𝑜𝑛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𝑝𝑎𝑑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𝑜𝑛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𝑝𝑎𝑑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910" y="2541258"/>
                <a:ext cx="3312368" cy="6668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68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82" y="1552217"/>
            <a:ext cx="4863730" cy="331236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56992"/>
            <a:ext cx="420257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Cross-talk </a:t>
            </a:r>
            <a:br>
              <a:rPr lang="en-US" dirty="0" smtClean="0"/>
            </a:br>
            <a:r>
              <a:rPr lang="en-US" dirty="0" smtClean="0"/>
              <a:t>at different positions and detectors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23183" y="2541552"/>
                <a:ext cx="3312368" cy="666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𝑅𝑎𝑡𝑖𝑜</m:t>
                      </m:r>
                      <m:r>
                        <a:rPr lang="en-GB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𝑜𝑛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𝑝𝑎𝑑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𝐶h𝑎𝑟𝑔𝑒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𝑜𝑛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𝑝𝑎𝑑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183" y="2541552"/>
                <a:ext cx="3312368" cy="6668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043608" y="501317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S8G_Femi4   RUN2548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36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6" t="4029"/>
          <a:stretch/>
        </p:blipFill>
        <p:spPr bwMode="auto">
          <a:xfrm>
            <a:off x="4283968" y="3116546"/>
            <a:ext cx="4860031" cy="351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9" r="7256" b="6722"/>
          <a:stretch/>
        </p:blipFill>
        <p:spPr bwMode="auto">
          <a:xfrm>
            <a:off x="250370" y="764705"/>
            <a:ext cx="4436519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458112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RUN2158:  B=0T, </a:t>
            </a:r>
            <a:r>
              <a:rPr lang="en-US" dirty="0" smtClean="0"/>
              <a:t>phi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10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798" y="116632"/>
            <a:ext cx="8229600" cy="1143000"/>
          </a:xfrm>
        </p:spPr>
        <p:txBody>
          <a:bodyPr/>
          <a:lstStyle/>
          <a:p>
            <a:r>
              <a:rPr lang="en-US" dirty="0" smtClean="0"/>
              <a:t>Residual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2740278"/>
            <a:ext cx="2833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RUN2161:  B=1T, </a:t>
            </a:r>
            <a:r>
              <a:rPr lang="en-US" dirty="0" smtClean="0"/>
              <a:t>phi</a:t>
            </a:r>
            <a:r>
              <a:rPr lang="en-US" dirty="0">
                <a:sym typeface="Symbol"/>
              </a:rPr>
              <a:t>  </a:t>
            </a:r>
            <a:r>
              <a:rPr lang="en-US" dirty="0" smtClean="0"/>
              <a:t>10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6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5" t="12184" r="8481" b="4912"/>
          <a:stretch/>
        </p:blipFill>
        <p:spPr bwMode="auto">
          <a:xfrm>
            <a:off x="107503" y="776440"/>
            <a:ext cx="4217823" cy="2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4" t="10242" r="8575" b="6722"/>
          <a:stretch/>
        </p:blipFill>
        <p:spPr bwMode="auto">
          <a:xfrm>
            <a:off x="4703649" y="1263716"/>
            <a:ext cx="4248727" cy="3012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" t="11010" r="7478" b="6942"/>
          <a:stretch/>
        </p:blipFill>
        <p:spPr bwMode="auto">
          <a:xfrm>
            <a:off x="761153" y="3429000"/>
            <a:ext cx="4718104" cy="3147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974"/>
            <a:ext cx="8229600" cy="892075"/>
          </a:xfrm>
        </p:spPr>
        <p:txBody>
          <a:bodyPr/>
          <a:lstStyle/>
          <a:p>
            <a:r>
              <a:rPr lang="en-US" dirty="0" smtClean="0"/>
              <a:t>Residual (B=0T)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7917" y="926049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RUN2157:  B=0T, </a:t>
            </a:r>
            <a:r>
              <a:rPr lang="en-US" dirty="0" smtClean="0"/>
              <a:t>phi</a:t>
            </a:r>
            <a:r>
              <a:rPr lang="en-US" dirty="0">
                <a:sym typeface="Symbol"/>
              </a:rPr>
              <a:t>  </a:t>
            </a:r>
            <a:r>
              <a:rPr lang="en-US" dirty="0" smtClean="0"/>
              <a:t>5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139266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RUN2158:  B=0T, </a:t>
            </a:r>
            <a:r>
              <a:rPr lang="en-US" dirty="0" smtClean="0"/>
              <a:t>phi</a:t>
            </a:r>
            <a:r>
              <a:rPr lang="en-US" dirty="0">
                <a:sym typeface="Symbol"/>
              </a:rPr>
              <a:t>  </a:t>
            </a:r>
            <a:r>
              <a:rPr lang="en-US" dirty="0" smtClean="0"/>
              <a:t>10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3733773"/>
            <a:ext cx="30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RUN2159:  B=0T, </a:t>
            </a:r>
            <a:r>
              <a:rPr lang="en-US" dirty="0" smtClean="0"/>
              <a:t>phi</a:t>
            </a:r>
            <a:r>
              <a:rPr lang="en-US" dirty="0">
                <a:sym typeface="Symbol"/>
              </a:rPr>
              <a:t>  </a:t>
            </a:r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W.Wang-Analysis meeting-2013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8E94-32B3-4305-A6AB-8E443AD106E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5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223</Words>
  <Application>Microsoft Office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Study of cross-talk with 55Fe evts, and distortions at B=0 and 1T</vt:lpstr>
      <vt:lpstr>Cross-talk</vt:lpstr>
      <vt:lpstr>Cross-talk  at different positions and detectors</vt:lpstr>
      <vt:lpstr>Cross-talk  at different positions and detectors</vt:lpstr>
      <vt:lpstr>Cross-talk  at different positions and detectors</vt:lpstr>
      <vt:lpstr>Cross-talk  at different positions and detectors</vt:lpstr>
      <vt:lpstr>Cross-talk  at different positions and detectors</vt:lpstr>
      <vt:lpstr>Residual</vt:lpstr>
      <vt:lpstr>Residual (B=0T)</vt:lpstr>
      <vt:lpstr>Residual (B=1T)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Wenxin</dc:creator>
  <cp:lastModifiedBy>WANG Wenxin</cp:lastModifiedBy>
  <cp:revision>26</cp:revision>
  <dcterms:created xsi:type="dcterms:W3CDTF">2013-01-07T19:28:10Z</dcterms:created>
  <dcterms:modified xsi:type="dcterms:W3CDTF">2013-01-08T12:06:16Z</dcterms:modified>
</cp:coreProperties>
</file>