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46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727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05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42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2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40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39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1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10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85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37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0A8DD-A0D6-4EE8-B443-737CB963E93D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E17E8-8734-4A17-9091-AB21BFA75A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83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r>
              <a:rPr lang="fr-FR" dirty="0" smtClean="0"/>
              <a:t> of the </a:t>
            </a:r>
            <a:r>
              <a:rPr lang="fr-FR" dirty="0" smtClean="0"/>
              <a:t>2013 </a:t>
            </a:r>
            <a:r>
              <a:rPr lang="fr-FR" dirty="0" err="1" smtClean="0"/>
              <a:t>Micromegas</a:t>
            </a:r>
            <a:r>
              <a:rPr lang="fr-FR" dirty="0" smtClean="0"/>
              <a:t> test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403648" y="5013176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P. Bhattacharya, P. Colas, M. Dixit, G. de Lentdecker, T. </a:t>
            </a:r>
            <a:r>
              <a:rPr lang="fr-FR" dirty="0" err="1" smtClean="0"/>
              <a:t>Maerschalk</a:t>
            </a:r>
            <a:r>
              <a:rPr lang="fr-FR" dirty="0" smtClean="0"/>
              <a:t>, N. Majumdar, S. Mukhopadhyay, M. </a:t>
            </a:r>
            <a:r>
              <a:rPr lang="fr-FR" dirty="0" err="1" smtClean="0"/>
              <a:t>Riallot</a:t>
            </a:r>
            <a:r>
              <a:rPr lang="fr-FR" dirty="0" smtClean="0"/>
              <a:t>, N. </a:t>
            </a:r>
            <a:r>
              <a:rPr lang="fr-FR" dirty="0" err="1" smtClean="0"/>
              <a:t>Shiell</a:t>
            </a:r>
            <a:r>
              <a:rPr lang="fr-FR" dirty="0" smtClean="0"/>
              <a:t>, W. Wang, R. Yonamine, J. Timmermans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931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404664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taking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9552" y="1196752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January</a:t>
            </a:r>
            <a:r>
              <a:rPr lang="fr-FR" dirty="0" smtClean="0"/>
              <a:t> 28 : </a:t>
            </a:r>
            <a:r>
              <a:rPr lang="fr-FR" dirty="0" err="1" smtClean="0"/>
              <a:t>Arrival</a:t>
            </a:r>
            <a:endParaRPr lang="fr-FR" dirty="0" smtClean="0"/>
          </a:p>
          <a:p>
            <a:r>
              <a:rPr lang="fr-FR" dirty="0" err="1" smtClean="0"/>
              <a:t>January</a:t>
            </a:r>
            <a:r>
              <a:rPr lang="fr-FR" dirty="0" smtClean="0"/>
              <a:t> 29 : final HV and DAQ test and </a:t>
            </a:r>
            <a:r>
              <a:rPr lang="fr-FR" dirty="0" err="1" smtClean="0"/>
              <a:t>mounting</a:t>
            </a:r>
            <a:r>
              <a:rPr lang="fr-FR" dirty="0" smtClean="0"/>
              <a:t> of the modules. </a:t>
            </a:r>
            <a:r>
              <a:rPr lang="fr-FR" dirty="0" err="1" smtClean="0"/>
              <a:t>Cosmic</a:t>
            </a:r>
            <a:r>
              <a:rPr lang="fr-FR" dirty="0" smtClean="0"/>
              <a:t>-ray trigger setting up.</a:t>
            </a:r>
          </a:p>
          <a:p>
            <a:r>
              <a:rPr lang="fr-FR" dirty="0" err="1" smtClean="0"/>
              <a:t>January</a:t>
            </a:r>
            <a:r>
              <a:rPr lang="fr-FR" dirty="0" smtClean="0"/>
              <a:t> 30 : </a:t>
            </a:r>
            <a:r>
              <a:rPr lang="fr-FR" dirty="0" err="1" smtClean="0"/>
              <a:t>mounting</a:t>
            </a:r>
            <a:r>
              <a:rPr lang="fr-FR" dirty="0" smtClean="0"/>
              <a:t> and </a:t>
            </a:r>
            <a:r>
              <a:rPr lang="fr-FR" dirty="0" err="1" smtClean="0"/>
              <a:t>testing</a:t>
            </a:r>
            <a:r>
              <a:rPr lang="fr-FR" dirty="0" smtClean="0"/>
              <a:t> of HV </a:t>
            </a:r>
            <a:r>
              <a:rPr lang="fr-FR" dirty="0" err="1" smtClean="0"/>
              <a:t>filtering</a:t>
            </a:r>
            <a:r>
              <a:rPr lang="fr-FR" dirty="0" smtClean="0"/>
              <a:t>. Noise </a:t>
            </a:r>
            <a:r>
              <a:rPr lang="fr-FR" dirty="0" err="1" smtClean="0"/>
              <a:t>reduction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, HV check and setup. Start </a:t>
            </a:r>
            <a:r>
              <a:rPr lang="fr-FR" dirty="0" err="1" smtClean="0"/>
              <a:t>gas</a:t>
            </a:r>
            <a:r>
              <a:rPr lang="fr-FR" dirty="0" smtClean="0"/>
              <a:t> circulation.</a:t>
            </a:r>
          </a:p>
          <a:p>
            <a:r>
              <a:rPr lang="fr-FR" dirty="0" err="1" smtClean="0"/>
              <a:t>January</a:t>
            </a:r>
            <a:r>
              <a:rPr lang="fr-FR" dirty="0" smtClean="0"/>
              <a:t> 31 : </a:t>
            </a:r>
            <a:r>
              <a:rPr lang="fr-FR" dirty="0" err="1" smtClean="0"/>
              <a:t>Alignment</a:t>
            </a:r>
            <a:r>
              <a:rPr lang="fr-FR" dirty="0" smtClean="0"/>
              <a:t>/</a:t>
            </a:r>
            <a:r>
              <a:rPr lang="fr-FR" dirty="0" err="1" smtClean="0"/>
              <a:t>centering</a:t>
            </a:r>
            <a:r>
              <a:rPr lang="fr-FR" dirty="0" smtClean="0"/>
              <a:t> of the TPC. </a:t>
            </a:r>
            <a:r>
              <a:rPr lang="fr-FR" dirty="0" err="1" smtClean="0"/>
              <a:t>Cosmic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. </a:t>
            </a:r>
            <a:r>
              <a:rPr lang="fr-FR" dirty="0" err="1" smtClean="0"/>
              <a:t>Tuning</a:t>
            </a:r>
            <a:r>
              <a:rPr lang="fr-FR" dirty="0" smtClean="0"/>
              <a:t> of the t0. </a:t>
            </a:r>
          </a:p>
          <a:p>
            <a:r>
              <a:rPr lang="fr-FR" dirty="0" err="1" smtClean="0"/>
              <a:t>February</a:t>
            </a:r>
            <a:r>
              <a:rPr lang="fr-FR" dirty="0" smtClean="0"/>
              <a:t> 1,2 : drift </a:t>
            </a:r>
            <a:r>
              <a:rPr lang="fr-FR" dirty="0" err="1" smtClean="0"/>
              <a:t>velocity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nominal </a:t>
            </a:r>
            <a:r>
              <a:rPr lang="fr-FR" dirty="0" err="1" smtClean="0"/>
              <a:t>fields</a:t>
            </a:r>
            <a:r>
              <a:rPr lang="fr-FR" dirty="0" smtClean="0"/>
              <a:t>. </a:t>
            </a:r>
            <a:r>
              <a:rPr lang="fr-FR" dirty="0"/>
              <a:t>R</a:t>
            </a:r>
            <a:r>
              <a:rPr lang="fr-FR" dirty="0" smtClean="0"/>
              <a:t>otation to </a:t>
            </a:r>
            <a:r>
              <a:rPr lang="fr-FR" dirty="0" err="1" smtClean="0"/>
              <a:t>beam</a:t>
            </a:r>
            <a:r>
              <a:rPr lang="fr-FR" dirty="0" smtClean="0"/>
              <a:t> position and </a:t>
            </a:r>
            <a:r>
              <a:rPr lang="fr-FR" dirty="0" err="1" smtClean="0"/>
              <a:t>accurate</a:t>
            </a:r>
            <a:r>
              <a:rPr lang="fr-FR" dirty="0" smtClean="0"/>
              <a:t> </a:t>
            </a:r>
            <a:r>
              <a:rPr lang="fr-FR" dirty="0" err="1" smtClean="0"/>
              <a:t>alignment</a:t>
            </a:r>
            <a:r>
              <a:rPr lang="fr-FR" dirty="0" smtClean="0"/>
              <a:t> in phi. Tests of the </a:t>
            </a:r>
            <a:r>
              <a:rPr lang="fr-FR" dirty="0" err="1" smtClean="0"/>
              <a:t>moving</a:t>
            </a:r>
            <a:r>
              <a:rPr lang="fr-FR" dirty="0" smtClean="0"/>
              <a:t> stage. </a:t>
            </a:r>
          </a:p>
          <a:p>
            <a:r>
              <a:rPr lang="fr-FR" dirty="0" err="1" smtClean="0"/>
              <a:t>Feb</a:t>
            </a:r>
            <a:r>
              <a:rPr lang="fr-FR" dirty="0" smtClean="0"/>
              <a:t> 3:  Z scans </a:t>
            </a:r>
            <a:r>
              <a:rPr lang="fr-FR" dirty="0" err="1" smtClean="0"/>
              <a:t>at</a:t>
            </a:r>
            <a:r>
              <a:rPr lang="fr-FR" dirty="0" smtClean="0"/>
              <a:t> 2 nominal </a:t>
            </a:r>
            <a:r>
              <a:rPr lang="fr-FR" dirty="0" err="1" smtClean="0"/>
              <a:t>fields</a:t>
            </a:r>
            <a:r>
              <a:rPr lang="fr-FR" dirty="0" smtClean="0"/>
              <a:t> (2 </a:t>
            </a:r>
            <a:r>
              <a:rPr lang="fr-FR" dirty="0" err="1" smtClean="0"/>
              <a:t>omega.tau</a:t>
            </a:r>
            <a:r>
              <a:rPr lang="fr-FR" dirty="0" smtClean="0"/>
              <a:t> conditions)</a:t>
            </a:r>
          </a:p>
          <a:p>
            <a:r>
              <a:rPr lang="fr-FR" dirty="0" err="1" smtClean="0"/>
              <a:t>Feb</a:t>
            </a:r>
            <a:r>
              <a:rPr lang="fr-FR" dirty="0" smtClean="0"/>
              <a:t> 4:  Phi scan, gain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err="1" smtClean="0"/>
              <a:t>Feb</a:t>
            </a:r>
            <a:r>
              <a:rPr lang="fr-FR" dirty="0" smtClean="0"/>
              <a:t> 5:  data </a:t>
            </a:r>
            <a:r>
              <a:rPr lang="fr-FR" dirty="0" err="1" smtClean="0"/>
              <a:t>at</a:t>
            </a:r>
            <a:r>
              <a:rPr lang="fr-FR" dirty="0" smtClean="0"/>
              <a:t> 2 </a:t>
            </a:r>
            <a:r>
              <a:rPr lang="fr-FR" dirty="0" err="1" smtClean="0"/>
              <a:t>GeV</a:t>
            </a:r>
            <a:r>
              <a:rPr lang="fr-FR" dirty="0" smtClean="0"/>
              <a:t>,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. Crack scans</a:t>
            </a:r>
          </a:p>
          <a:p>
            <a:r>
              <a:rPr lang="fr-FR" dirty="0" err="1" smtClean="0"/>
              <a:t>Feb</a:t>
            </a:r>
            <a:r>
              <a:rPr lang="fr-FR" dirty="0" smtClean="0"/>
              <a:t> 6:  Data </a:t>
            </a:r>
            <a:r>
              <a:rPr lang="fr-FR" dirty="0" err="1" smtClean="0"/>
              <a:t>with</a:t>
            </a:r>
            <a:r>
              <a:rPr lang="fr-FR" dirty="0" smtClean="0"/>
              <a:t> 1 module HV=0, data </a:t>
            </a:r>
            <a:r>
              <a:rPr lang="fr-FR" dirty="0" err="1" smtClean="0"/>
              <a:t>at</a:t>
            </a:r>
            <a:r>
              <a:rPr lang="fr-FR" dirty="0" smtClean="0"/>
              <a:t> B=0. Z scan. </a:t>
            </a:r>
          </a:p>
          <a:p>
            <a:r>
              <a:rPr lang="fr-FR" dirty="0" err="1" smtClean="0"/>
              <a:t>Feb</a:t>
            </a:r>
            <a:r>
              <a:rPr lang="fr-FR" dirty="0" smtClean="0"/>
              <a:t> 7:  </a:t>
            </a:r>
            <a:r>
              <a:rPr lang="fr-FR" dirty="0" err="1" smtClean="0"/>
              <a:t>Morning</a:t>
            </a:r>
            <a:r>
              <a:rPr lang="fr-FR" dirty="0" smtClean="0"/>
              <a:t>: Drift </a:t>
            </a:r>
            <a:r>
              <a:rPr lang="fr-FR" dirty="0" err="1" smtClean="0"/>
              <a:t>velocity</a:t>
            </a:r>
            <a:r>
              <a:rPr lang="fr-FR" dirty="0" smtClean="0"/>
              <a:t> vs E </a:t>
            </a:r>
            <a:r>
              <a:rPr lang="fr-FR" dirty="0" err="1" smtClean="0"/>
              <a:t>field</a:t>
            </a:r>
            <a:r>
              <a:rPr lang="fr-FR" dirty="0" smtClean="0"/>
              <a:t>. </a:t>
            </a:r>
            <a:r>
              <a:rPr lang="fr-FR" dirty="0" err="1" smtClean="0"/>
              <a:t>Afternoon</a:t>
            </a:r>
            <a:r>
              <a:rPr lang="fr-FR" dirty="0" smtClean="0"/>
              <a:t>: </a:t>
            </a:r>
            <a:r>
              <a:rPr lang="fr-FR" dirty="0" err="1" smtClean="0"/>
              <a:t>dismounting</a:t>
            </a:r>
            <a:r>
              <a:rPr lang="fr-FR" dirty="0" smtClean="0"/>
              <a:t> and </a:t>
            </a:r>
            <a:r>
              <a:rPr lang="fr-FR" dirty="0" err="1" smtClean="0"/>
              <a:t>packing</a:t>
            </a:r>
            <a:endParaRPr lang="fr-FR" dirty="0" smtClean="0"/>
          </a:p>
          <a:p>
            <a:r>
              <a:rPr lang="fr-FR" dirty="0" err="1" smtClean="0"/>
              <a:t>Feb</a:t>
            </a:r>
            <a:r>
              <a:rPr lang="fr-FR" dirty="0" smtClean="0"/>
              <a:t> 8: </a:t>
            </a:r>
            <a:r>
              <a:rPr lang="fr-FR" dirty="0" err="1" smtClean="0"/>
              <a:t>Travel</a:t>
            </a:r>
            <a:r>
              <a:rPr lang="fr-FR" dirty="0" smtClean="0"/>
              <a:t> back. 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211960" y="40466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Initial plans </a:t>
            </a:r>
            <a:r>
              <a:rPr lang="fr-FR" sz="2000" b="1" dirty="0" err="1" smtClean="0">
                <a:solidFill>
                  <a:srgbClr val="FF0000"/>
                </a:solidFill>
              </a:rPr>
              <a:t>followed</a:t>
            </a:r>
            <a:r>
              <a:rPr lang="fr-FR" sz="2000" b="1" dirty="0" smtClean="0">
                <a:solidFill>
                  <a:srgbClr val="FF0000"/>
                </a:solidFill>
              </a:rPr>
              <a:t> and </a:t>
            </a:r>
            <a:r>
              <a:rPr lang="fr-FR" sz="2000" b="1" dirty="0" err="1" smtClean="0">
                <a:solidFill>
                  <a:srgbClr val="FF0000"/>
                </a:solidFill>
              </a:rPr>
              <a:t>even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surpassed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0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476672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About 1 Million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far. </a:t>
            </a:r>
          </a:p>
          <a:p>
            <a:r>
              <a:rPr lang="fr-FR" dirty="0" smtClean="0"/>
              <a:t>12000 </a:t>
            </a:r>
            <a:r>
              <a:rPr lang="fr-FR" dirty="0" err="1" smtClean="0"/>
              <a:t>channels</a:t>
            </a:r>
            <a:r>
              <a:rPr lang="fr-FR" dirty="0" smtClean="0"/>
              <a:t> (all </a:t>
            </a:r>
            <a:r>
              <a:rPr lang="fr-FR" dirty="0" err="1" smtClean="0"/>
              <a:t>connected</a:t>
            </a:r>
            <a:r>
              <a:rPr lang="fr-FR" dirty="0" smtClean="0"/>
              <a:t> but 10 per module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beginning</a:t>
            </a:r>
            <a:r>
              <a:rPr lang="fr-FR" dirty="0" smtClean="0"/>
              <a:t>. </a:t>
            </a:r>
            <a:r>
              <a:rPr lang="fr-FR" dirty="0" err="1" smtClean="0"/>
              <a:t>Unfortunately</a:t>
            </a:r>
            <a:r>
              <a:rPr lang="fr-FR" dirty="0" smtClean="0"/>
              <a:t> </a:t>
            </a:r>
            <a:r>
              <a:rPr lang="fr-FR" dirty="0" err="1" smtClean="0"/>
              <a:t>loosing</a:t>
            </a:r>
            <a:r>
              <a:rPr lang="fr-FR" dirty="0" smtClean="0"/>
              <a:t> connections)</a:t>
            </a:r>
          </a:p>
          <a:p>
            <a:r>
              <a:rPr lang="fr-FR" dirty="0" err="1" smtClean="0"/>
              <a:t>Perfectly</a:t>
            </a:r>
            <a:r>
              <a:rPr lang="fr-FR" dirty="0" smtClean="0"/>
              <a:t> </a:t>
            </a:r>
            <a:r>
              <a:rPr lang="fr-FR" dirty="0" err="1" smtClean="0"/>
              <a:t>smooth</a:t>
            </a:r>
            <a:r>
              <a:rPr lang="fr-FR" dirty="0" smtClean="0"/>
              <a:t> DAQ  (14 Hz) and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(6-7 </a:t>
            </a:r>
            <a:r>
              <a:rPr lang="fr-FR" dirty="0" err="1" smtClean="0"/>
              <a:t>nA</a:t>
            </a:r>
            <a:r>
              <a:rPr lang="fr-FR" dirty="0" smtClean="0"/>
              <a:t> total)</a:t>
            </a:r>
          </a:p>
          <a:p>
            <a:endParaRPr lang="fr-FR" dirty="0"/>
          </a:p>
          <a:p>
            <a:r>
              <a:rPr lang="fr-FR" dirty="0" smtClean="0"/>
              <a:t>Z scans </a:t>
            </a:r>
            <a:r>
              <a:rPr lang="fr-FR" dirty="0" err="1" smtClean="0"/>
              <a:t>at</a:t>
            </a:r>
            <a:r>
              <a:rPr lang="fr-FR" dirty="0" smtClean="0"/>
              <a:t> B=0 and B=1T, drift </a:t>
            </a:r>
            <a:r>
              <a:rPr lang="fr-FR" dirty="0" err="1" smtClean="0"/>
              <a:t>fields</a:t>
            </a:r>
            <a:r>
              <a:rPr lang="fr-FR" dirty="0" smtClean="0"/>
              <a:t> of 140 and 230 V/cm</a:t>
            </a:r>
          </a:p>
          <a:p>
            <a:r>
              <a:rPr lang="fr-FR" dirty="0" smtClean="0"/>
              <a:t>Phi scan 0°, 5°, 10°, 15°, 20°, 45° </a:t>
            </a:r>
            <a:r>
              <a:rPr lang="fr-FR" dirty="0" err="1" smtClean="0"/>
              <a:t>at</a:t>
            </a:r>
            <a:r>
              <a:rPr lang="fr-FR" dirty="0" smtClean="0"/>
              <a:t> z=5cm and 15cm, B=0 and 1T</a:t>
            </a:r>
          </a:p>
          <a:p>
            <a:r>
              <a:rPr lang="fr-FR" dirty="0" err="1" smtClean="0"/>
              <a:t>Mesh</a:t>
            </a:r>
            <a:r>
              <a:rPr lang="fr-FR" dirty="0" smtClean="0"/>
              <a:t> HV scan </a:t>
            </a:r>
            <a:r>
              <a:rPr lang="fr-FR" dirty="0" err="1" smtClean="0"/>
              <a:t>from</a:t>
            </a:r>
            <a:r>
              <a:rPr lang="fr-FR" dirty="0" smtClean="0"/>
              <a:t> 330 V to 410 V (nominal 380 V).</a:t>
            </a:r>
          </a:p>
          <a:p>
            <a:r>
              <a:rPr lang="fr-FR" dirty="0" err="1" smtClean="0"/>
              <a:t>Momentum</a:t>
            </a:r>
            <a:r>
              <a:rPr lang="fr-FR" dirty="0" smtClean="0"/>
              <a:t> scan 1,2,3,4,5 </a:t>
            </a:r>
            <a:r>
              <a:rPr lang="fr-FR" dirty="0" err="1" smtClean="0"/>
              <a:t>GeV</a:t>
            </a:r>
            <a:r>
              <a:rPr lang="fr-FR" dirty="0" smtClean="0"/>
              <a:t>, </a:t>
            </a:r>
            <a:r>
              <a:rPr lang="fr-FR" dirty="0"/>
              <a:t>drift </a:t>
            </a:r>
            <a:r>
              <a:rPr lang="fr-FR" dirty="0" err="1"/>
              <a:t>fields</a:t>
            </a:r>
            <a:r>
              <a:rPr lang="fr-FR" dirty="0"/>
              <a:t> of 140 and 230 V/cm</a:t>
            </a:r>
            <a:endParaRPr lang="fr-FR" dirty="0" smtClean="0"/>
          </a:p>
          <a:p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positions for module </a:t>
            </a:r>
            <a:r>
              <a:rPr lang="fr-FR" dirty="0" err="1" smtClean="0"/>
              <a:t>alignment</a:t>
            </a:r>
            <a:endParaRPr lang="fr-FR" dirty="0" smtClean="0"/>
          </a:p>
          <a:p>
            <a:r>
              <a:rPr lang="fr-FR" dirty="0" smtClean="0"/>
              <a:t>All data </a:t>
            </a:r>
            <a:r>
              <a:rPr lang="fr-FR" dirty="0" err="1" smtClean="0"/>
              <a:t>at</a:t>
            </a:r>
            <a:r>
              <a:rPr lang="fr-FR" dirty="0" smtClean="0"/>
              <a:t> 100 ns </a:t>
            </a:r>
            <a:r>
              <a:rPr lang="fr-FR" dirty="0" err="1" smtClean="0"/>
              <a:t>shaping</a:t>
            </a:r>
            <a:r>
              <a:rPr lang="fr-FR" dirty="0" smtClean="0"/>
              <a:t> time </a:t>
            </a:r>
            <a:r>
              <a:rPr lang="fr-FR" dirty="0" err="1" smtClean="0"/>
              <a:t>so</a:t>
            </a:r>
            <a:r>
              <a:rPr lang="fr-FR" dirty="0" smtClean="0"/>
              <a:t> far</a:t>
            </a:r>
          </a:p>
          <a:p>
            <a:r>
              <a:rPr lang="fr-FR" dirty="0" err="1" smtClean="0"/>
              <a:t>Theta</a:t>
            </a:r>
            <a:r>
              <a:rPr lang="fr-FR" dirty="0" smtClean="0"/>
              <a:t> 20°</a:t>
            </a:r>
          </a:p>
          <a:p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229" y="3493681"/>
            <a:ext cx="4253219" cy="276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necteur droit 3"/>
          <p:cNvCxnSpPr/>
          <p:nvPr/>
        </p:nvCxnSpPr>
        <p:spPr>
          <a:xfrm flipV="1">
            <a:off x="7142584" y="3284984"/>
            <a:ext cx="0" cy="290202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5724128" y="3437384"/>
            <a:ext cx="0" cy="290202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endCxn id="1027" idx="1"/>
          </p:cNvCxnSpPr>
          <p:nvPr/>
        </p:nvCxnSpPr>
        <p:spPr>
          <a:xfrm flipH="1">
            <a:off x="4351229" y="4875766"/>
            <a:ext cx="4541251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6156176" y="3450704"/>
            <a:ext cx="0" cy="290202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516216" y="3450704"/>
            <a:ext cx="0" cy="290202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D:\Paul\ilc\7M-DESYtest\February2013\Theta20de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87" y="3861048"/>
            <a:ext cx="3338865" cy="250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110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5948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5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5948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40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5948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6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5948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2204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355</Words>
  <Application>Microsoft Office PowerPoint</Application>
  <PresentationFormat>Affichage à l'écran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Overview of the 2013 Micromegas test beam run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for the 2013 Micromegas test beam run</dc:title>
  <dc:creator>Colas Paul</dc:creator>
  <cp:lastModifiedBy>Colas Paul</cp:lastModifiedBy>
  <cp:revision>9</cp:revision>
  <dcterms:created xsi:type="dcterms:W3CDTF">2013-01-21T20:33:50Z</dcterms:created>
  <dcterms:modified xsi:type="dcterms:W3CDTF">2013-02-05T12:10:40Z</dcterms:modified>
</cp:coreProperties>
</file>