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4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34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1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34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7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5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3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6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5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75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4A01F-401D-4956-8DCE-F63A182ED4E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4564-D767-44FA-8ED4-031458A64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2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Very Preliminary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91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28181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Residual   (B=0T)</a:t>
            </a:r>
            <a:endParaRPr lang="en-US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29130"/>
            <a:ext cx="5218624" cy="363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848" y="805030"/>
            <a:ext cx="4735648" cy="334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780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3314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Bias before 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37320"/>
            <a:ext cx="4343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04578"/>
            <a:ext cx="45720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49888" y="13314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Bias after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86135" y="542201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Bias Corrections   (</a:t>
            </a:r>
            <a:r>
              <a:rPr lang="en-US" sz="2800" b="1" dirty="0" smtClean="0"/>
              <a:t>B=1T)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6794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9"/>
          <a:stretch/>
        </p:blipFill>
        <p:spPr bwMode="auto">
          <a:xfrm>
            <a:off x="539552" y="206829"/>
            <a:ext cx="8350601" cy="5590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6060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54332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33265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Resolution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84102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Very Preliminary Results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Wenxin</dc:creator>
  <cp:lastModifiedBy>WANG Wenxin</cp:lastModifiedBy>
  <cp:revision>13</cp:revision>
  <dcterms:created xsi:type="dcterms:W3CDTF">2013-02-05T11:16:12Z</dcterms:created>
  <dcterms:modified xsi:type="dcterms:W3CDTF">2013-02-05T12:41:00Z</dcterms:modified>
</cp:coreProperties>
</file>