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57" r:id="rId2"/>
    <p:sldId id="258" r:id="rId3"/>
    <p:sldId id="264" r:id="rId4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 autoAdjust="0"/>
    <p:restoredTop sz="94676" autoAdjust="0"/>
  </p:normalViewPr>
  <p:slideViewPr>
    <p:cSldViewPr>
      <p:cViewPr varScale="1">
        <p:scale>
          <a:sx n="87" d="100"/>
          <a:sy n="87" d="100"/>
        </p:scale>
        <p:origin x="-1062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22EB16D-821F-4D3A-A807-0BC8B3D03688}" type="datetimeFigureOut">
              <a:rPr lang="en-US" smtClean="0"/>
              <a:t>2/23/2013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08D9329-FD1D-455A-B2D6-DEA4C22404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59010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8D9329-FD1D-455A-B2D6-DEA4C224042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5487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FD6A7B-2FC4-4AB0-B7D1-71509FD38D36}" type="datetime1">
              <a:rPr lang="en-US" smtClean="0"/>
              <a:t>2/23/2013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44F288-534B-402D-8BBB-AC1FD3351B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68877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4B1E88-3F94-42D7-8FEA-9C97B0CCDE39}" type="datetime1">
              <a:rPr lang="en-US" smtClean="0"/>
              <a:t>2/23/2013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44F288-534B-402D-8BBB-AC1FD3351B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63677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415D5D-EDAD-4C45-9F2B-B49ABAFE588B}" type="datetime1">
              <a:rPr lang="en-US" smtClean="0"/>
              <a:t>2/23/2013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44F288-534B-402D-8BBB-AC1FD3351B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07190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CA853B-3708-4376-9425-DC1881F5D44A}" type="datetime1">
              <a:rPr lang="en-US" smtClean="0"/>
              <a:t>2/23/2013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44F288-534B-402D-8BBB-AC1FD3351B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14988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D85AA1-0267-4C70-BE0F-2E990D575826}" type="datetime1">
              <a:rPr lang="en-US" smtClean="0"/>
              <a:t>2/23/2013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44F288-534B-402D-8BBB-AC1FD3351B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39068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75CABA-774A-4132-A0BD-3AF0543435F7}" type="datetime1">
              <a:rPr lang="en-US" smtClean="0"/>
              <a:t>2/23/2013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44F288-534B-402D-8BBB-AC1FD3351B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10557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406E41-3D38-42D1-BDFA-A1AFE14BA1B3}" type="datetime1">
              <a:rPr lang="en-US" smtClean="0"/>
              <a:t>2/23/2013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44F288-534B-402D-8BBB-AC1FD3351B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56397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9FADC-4BBC-48E5-9193-F10F91387AB0}" type="datetime1">
              <a:rPr lang="en-US" smtClean="0"/>
              <a:t>2/23/2013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44F288-534B-402D-8BBB-AC1FD3351B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96305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1FF39-F80C-4A71-84EC-7E05211DFC5A}" type="datetime1">
              <a:rPr lang="en-US" smtClean="0"/>
              <a:t>2/23/2013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44F288-534B-402D-8BBB-AC1FD3351B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21557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661271-9430-4286-8515-6B289F95812C}" type="datetime1">
              <a:rPr lang="en-US" smtClean="0"/>
              <a:t>2/23/2013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44F288-534B-402D-8BBB-AC1FD3351B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82453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5E6DE-6386-4FA1-92CD-9EF00AA2ABE1}" type="datetime1">
              <a:rPr lang="en-US" smtClean="0"/>
              <a:t>2/23/2013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44F288-534B-402D-8BBB-AC1FD3351B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99289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F8D149-B005-4003-9279-792004EE3E27}" type="datetime1">
              <a:rPr lang="en-US" smtClean="0"/>
              <a:t>2/23/2013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44F288-534B-402D-8BBB-AC1FD3351B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68017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03820" y="409027"/>
            <a:ext cx="4778382" cy="3040260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3723" y="620688"/>
            <a:ext cx="4248472" cy="28351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2472" y="3356992"/>
            <a:ext cx="4921078" cy="3131051"/>
          </a:xfrm>
          <a:prstGeom prst="rect">
            <a:avLst/>
          </a:prstGeom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152" y="3284984"/>
            <a:ext cx="4337692" cy="31467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347959" y="116639"/>
            <a:ext cx="41450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/>
              <a:t>Distortions</a:t>
            </a:r>
            <a:endParaRPr lang="en-US" sz="3200" b="1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44F288-534B-402D-8BBB-AC1FD3351BAA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1564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77472" y="279012"/>
            <a:ext cx="4866528" cy="309634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4857" y="3457649"/>
            <a:ext cx="4921078" cy="3131051"/>
          </a:xfrm>
          <a:prstGeom prst="rect">
            <a:avLst/>
          </a:prstGeom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476672"/>
            <a:ext cx="4176465" cy="30275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3501008"/>
            <a:ext cx="4252976" cy="30876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44F288-534B-402D-8BBB-AC1FD3351BAA}" type="slidenum">
              <a:rPr lang="en-US" smtClean="0"/>
              <a:t>2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2347959" y="116639"/>
            <a:ext cx="41450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/>
              <a:t>Distortions</a:t>
            </a:r>
            <a:endParaRPr lang="en-US" sz="3200" b="1" dirty="0"/>
          </a:p>
        </p:txBody>
      </p:sp>
    </p:spTree>
    <p:extLst>
      <p:ext uri="{BB962C8B-B14F-4D97-AF65-F5344CB8AC3E}">
        <p14:creationId xmlns:p14="http://schemas.microsoft.com/office/powerpoint/2010/main" val="4491811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88604" y="511657"/>
            <a:ext cx="4924975" cy="313353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49"/>
          <a:stretch/>
        </p:blipFill>
        <p:spPr>
          <a:xfrm>
            <a:off x="4188604" y="3541305"/>
            <a:ext cx="4823421" cy="3312367"/>
          </a:xfrm>
          <a:prstGeom prst="rect">
            <a:avLst/>
          </a:prstGeom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615542"/>
            <a:ext cx="4554537" cy="2925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9416" y="3573016"/>
            <a:ext cx="4274727" cy="30963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44F288-534B-402D-8BBB-AC1FD3351BAA}" type="slidenum">
              <a:rPr lang="en-US" smtClean="0"/>
              <a:t>3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2347959" y="116639"/>
            <a:ext cx="41450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/>
              <a:t>Distortions</a:t>
            </a:r>
            <a:endParaRPr lang="en-US" sz="3200" b="1" dirty="0"/>
          </a:p>
        </p:txBody>
      </p:sp>
    </p:spTree>
    <p:extLst>
      <p:ext uri="{BB962C8B-B14F-4D97-AF65-F5344CB8AC3E}">
        <p14:creationId xmlns:p14="http://schemas.microsoft.com/office/powerpoint/2010/main" val="231515714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419</TotalTime>
  <Words>7</Words>
  <Application>Microsoft Office PowerPoint</Application>
  <PresentationFormat>On-screen Show (4:3)</PresentationFormat>
  <Paragraphs>7</Paragraphs>
  <Slides>3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PowerPoint Presentation</vt:lpstr>
      <vt:lpstr>PowerPoint Presentation</vt:lpstr>
      <vt:lpstr>PowerPoint Presentation</vt:lpstr>
    </vt:vector>
  </TitlesOfParts>
  <Company>CEA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WANG Wenxin</dc:creator>
  <cp:lastModifiedBy>WANG Wenxin</cp:lastModifiedBy>
  <cp:revision>47</cp:revision>
  <dcterms:created xsi:type="dcterms:W3CDTF">2013-02-18T08:54:46Z</dcterms:created>
  <dcterms:modified xsi:type="dcterms:W3CDTF">2013-02-23T09:12:45Z</dcterms:modified>
</cp:coreProperties>
</file>