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509" r:id="rId2"/>
    <p:sldId id="515" r:id="rId3"/>
    <p:sldId id="517" r:id="rId4"/>
    <p:sldId id="516" r:id="rId5"/>
    <p:sldId id="518" r:id="rId6"/>
    <p:sldId id="519" r:id="rId7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5" autoAdjust="0"/>
    <p:restoredTop sz="92329" autoAdjust="0"/>
  </p:normalViewPr>
  <p:slideViewPr>
    <p:cSldViewPr>
      <p:cViewPr varScale="1">
        <p:scale>
          <a:sx n="77" d="100"/>
          <a:sy n="77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2013/2/13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512168"/>
          </a:xfrm>
        </p:spPr>
        <p:txBody>
          <a:bodyPr/>
          <a:lstStyle/>
          <a:p>
            <a:r>
              <a:rPr lang="en-US" altLang="ja-JP" sz="3600" dirty="0" smtClean="0"/>
              <a:t>Benchmarking Summary Table</a:t>
            </a:r>
            <a:br>
              <a:rPr lang="en-US" altLang="ja-JP" sz="3600" dirty="0" smtClean="0"/>
            </a:br>
            <a:r>
              <a:rPr lang="en-US" altLang="ja-JP" sz="3600" dirty="0" smtClean="0"/>
              <a:t>Draft</a:t>
            </a:r>
            <a:endParaRPr kumimoji="1" lang="ja-JP" altLang="en-US" sz="3600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936104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</a:p>
          <a:p>
            <a:endParaRPr kumimoji="1" lang="en-US" altLang="ja-JP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835696" y="2636912"/>
            <a:ext cx="58015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Based on 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ILD DBD : SVN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source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on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February 13 morning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(JST)</a:t>
            </a:r>
          </a:p>
          <a:p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nightly build: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sid_dbd_2013-02-13_r871.pdf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1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01007" y="251356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LOI 500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tau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tau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564832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95535" y="698172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 : Table 4.2.1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868" y="1102712"/>
            <a:ext cx="541972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95535" y="2780928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134" y="3351172"/>
            <a:ext cx="5927480" cy="434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469653" y="698172"/>
            <a:ext cx="221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 fb</a:t>
            </a:r>
            <a:r>
              <a:rPr kumimoji="1"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eL80/pR30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40665" y="2769229"/>
            <a:ext cx="5137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250fb</a:t>
            </a:r>
            <a:r>
              <a:rPr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for eL80/pR30 &amp;  250fb</a:t>
            </a:r>
            <a:r>
              <a:rPr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for eR80/pL30 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72664"/>
            <a:ext cx="7088145" cy="49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01007" y="5364928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Summary table: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723489" y="295389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0.002?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1" name="直線矢印コネクタ 10"/>
          <p:cNvCxnSpPr>
            <a:endCxn id="1026" idx="3"/>
          </p:cNvCxnSpPr>
          <p:nvPr/>
        </p:nvCxnSpPr>
        <p:spPr bwMode="auto">
          <a:xfrm flipH="1">
            <a:off x="7186614" y="3150260"/>
            <a:ext cx="481730" cy="41818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611560" y="5916272"/>
            <a:ext cx="503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eL80/eR80 = (250,250) fb-1, 0.0021/0.0024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99593"/>
            <a:ext cx="7029451" cy="750718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7998280" y="3951786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LOI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p.123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694528" y="5926014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0.0023 as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eL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eR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average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6273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5250"/>
            <a:ext cx="6400800" cy="676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79512" y="332656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Summary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78987"/>
            <a:ext cx="10096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4171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95536" y="40466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vvh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9544"/>
            <a:ext cx="5200937" cy="236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278020" y="77399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32769" y="3462052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24082" y="1568989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Issues: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24082" y="2420888"/>
            <a:ext cx="2505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ILD: backgrounds</a:t>
            </a:r>
          </a:p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Number of events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75" y="3846471"/>
            <a:ext cx="5404368" cy="262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75" y="6466771"/>
            <a:ext cx="574357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正方形/長方形 6"/>
          <p:cNvSpPr/>
          <p:nvPr/>
        </p:nvSpPr>
        <p:spPr bwMode="auto">
          <a:xfrm>
            <a:off x="4067944" y="1340768"/>
            <a:ext cx="1008112" cy="19891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3923928" y="4489635"/>
            <a:ext cx="1008112" cy="19891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5019887" y="6309320"/>
            <a:ext cx="1008112" cy="47697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0405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67544" y="620688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WW,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68580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83706" y="99002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2204864"/>
            <a:ext cx="669607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線コネクタ 4"/>
          <p:cNvCxnSpPr/>
          <p:nvPr/>
        </p:nvCxnSpPr>
        <p:spPr bwMode="auto">
          <a:xfrm>
            <a:off x="856285" y="1997993"/>
            <a:ext cx="1123427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8" name="テキスト ボックス 7"/>
          <p:cNvSpPr txBox="1"/>
          <p:nvPr/>
        </p:nvSpPr>
        <p:spPr>
          <a:xfrm>
            <a:off x="483706" y="342900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85" y="3933056"/>
            <a:ext cx="587692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755575" y="5229200"/>
            <a:ext cx="25859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Summary table</a:t>
            </a:r>
          </a:p>
          <a:p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	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|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-| = 0.0016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|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+| = 0.0027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4978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11560" y="47667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tt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80928"/>
            <a:ext cx="65436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844" y="1014745"/>
            <a:ext cx="583882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544713" y="101474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 LOI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292494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 DBD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732" y="3933056"/>
            <a:ext cx="618172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606497" y="396441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LOI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490" y="5643465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summary table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5490" y="501317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DBD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77201" y="5033537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Not filled yet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5521" y="6099223"/>
            <a:ext cx="1388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kumimoji="1" lang="en-US" altLang="ja-JP" baseline="-25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FB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=0.011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091357" y="6101143"/>
            <a:ext cx="1598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baseline="-25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lang="en-US" altLang="ja-JP" baseline="-25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 40 MeV</a:t>
            </a:r>
            <a:endParaRPr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5077124" y="6114524"/>
            <a:ext cx="1329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Ds/s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=0.5%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567809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504</TotalTime>
  <Words>123</Words>
  <Application>Microsoft Office PowerPoint</Application>
  <PresentationFormat>画面に合わせる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blank</vt:lpstr>
      <vt:lpstr>Benchmarking Summary Table Draft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Benchmarking Summary Table Draft</dc:title>
  <dc:creator>miyamoto</dc:creator>
  <cp:lastModifiedBy>miyamoto</cp:lastModifiedBy>
  <cp:revision>20</cp:revision>
  <dcterms:created xsi:type="dcterms:W3CDTF">2013-02-07T02:24:24Z</dcterms:created>
  <dcterms:modified xsi:type="dcterms:W3CDTF">2013-02-13T05:15:20Z</dcterms:modified>
</cp:coreProperties>
</file>