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218AE-B0E4-4CD9-B05D-C97D4D4D5C17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0409C-544E-4838-AF56-296D5B06E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68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2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965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5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1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6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7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1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94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8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Ginsburg - S0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A88CA-F4A2-42C6-B411-DA7FB84BE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4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FNAL ILC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Cavities</a:t>
            </a:r>
          </a:p>
          <a:p>
            <a:pPr lvl="1"/>
            <a:r>
              <a:rPr lang="en-US" dirty="0" smtClean="0"/>
              <a:t>IHEP-Beijing tumbling/test collaboration</a:t>
            </a:r>
          </a:p>
          <a:p>
            <a:pPr lvl="2"/>
            <a:r>
              <a:rPr lang="en-US" dirty="0" smtClean="0"/>
              <a:t>One 1-cell LL LG cavity</a:t>
            </a:r>
          </a:p>
          <a:p>
            <a:pPr lvl="2"/>
            <a:r>
              <a:rPr lang="en-US" dirty="0" smtClean="0"/>
              <a:t>One 9-cell LL LG cavity</a:t>
            </a:r>
          </a:p>
          <a:p>
            <a:pPr lvl="2"/>
            <a:r>
              <a:rPr lang="en-US" dirty="0" err="1" smtClean="0"/>
              <a:t>Jiyuan</a:t>
            </a:r>
            <a:r>
              <a:rPr lang="en-US" dirty="0" smtClean="0"/>
              <a:t> </a:t>
            </a:r>
            <a:r>
              <a:rPr lang="en-US" dirty="0" err="1" smtClean="0"/>
              <a:t>Zhai</a:t>
            </a:r>
            <a:r>
              <a:rPr lang="en-US" dirty="0" smtClean="0"/>
              <a:t> and </a:t>
            </a:r>
            <a:r>
              <a:rPr lang="en-US" dirty="0" err="1" smtClean="0"/>
              <a:t>Tongxian</a:t>
            </a:r>
            <a:r>
              <a:rPr lang="en-US" dirty="0" smtClean="0"/>
              <a:t> Zhao will arrive Mon.Feb.25 for ~2 months</a:t>
            </a:r>
          </a:p>
          <a:p>
            <a:pPr lvl="1"/>
            <a:r>
              <a:rPr lang="en-US" dirty="0" err="1" smtClean="0"/>
              <a:t>Daresbury</a:t>
            </a:r>
            <a:r>
              <a:rPr lang="en-US" dirty="0" smtClean="0"/>
              <a:t> vendor qualification collaboration</a:t>
            </a:r>
          </a:p>
          <a:p>
            <a:pPr lvl="2"/>
            <a:r>
              <a:rPr lang="en-US" dirty="0" smtClean="0"/>
              <a:t>One 1-cell cavity inspected, processed (standard EP) and tested – 25.5 MV/m (met </a:t>
            </a:r>
            <a:r>
              <a:rPr lang="en-US" dirty="0" err="1" smtClean="0"/>
              <a:t>Daresbury</a:t>
            </a:r>
            <a:r>
              <a:rPr lang="en-US" dirty="0" smtClean="0"/>
              <a:t>/Shakespeare spec)</a:t>
            </a:r>
          </a:p>
          <a:p>
            <a:pPr lvl="2"/>
            <a:r>
              <a:rPr lang="en-US" dirty="0" smtClean="0"/>
              <a:t>Tumble and re-test</a:t>
            </a:r>
            <a:endParaRPr lang="en-US" dirty="0"/>
          </a:p>
          <a:p>
            <a:r>
              <a:rPr lang="en-US" dirty="0" smtClean="0"/>
              <a:t>CM2 re-build complete.  Ti bellows on 2-phase pipe leaked at weld </a:t>
            </a:r>
            <a:r>
              <a:rPr lang="en-US" dirty="0" smtClean="0"/>
              <a:t>joint; leak </a:t>
            </a:r>
            <a:r>
              <a:rPr lang="en-US" dirty="0" smtClean="0"/>
              <a:t>finally became repeatable.  </a:t>
            </a:r>
            <a:r>
              <a:rPr lang="en-US" smtClean="0"/>
              <a:t>CM2 to c</a:t>
            </a:r>
            <a:r>
              <a:rPr lang="en-US" smtClean="0"/>
              <a:t>omplete </a:t>
            </a:r>
            <a:r>
              <a:rPr lang="en-US" dirty="0" smtClean="0"/>
              <a:t>leak check then transport to NML within a few weeks</a:t>
            </a:r>
          </a:p>
          <a:p>
            <a:pPr lvl="1"/>
            <a:r>
              <a:rPr lang="en-US" dirty="0" smtClean="0"/>
              <a:t>Considering new QC for Ti bellows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19.Feb.2013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- S0 WebEx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09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FNAL ILC Status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ginsburg</dc:creator>
  <cp:lastModifiedBy>ginsburg</cp:lastModifiedBy>
  <cp:revision>6</cp:revision>
  <dcterms:created xsi:type="dcterms:W3CDTF">2012-11-08T04:14:24Z</dcterms:created>
  <dcterms:modified xsi:type="dcterms:W3CDTF">2013-02-19T14:33:32Z</dcterms:modified>
</cp:coreProperties>
</file>