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303" r:id="rId3"/>
    <p:sldId id="304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FF66"/>
    <a:srgbClr val="66FF66"/>
    <a:srgbClr val="FFFF66"/>
    <a:srgbClr val="6666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淡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C2FFA5D-87B4-456A-9821-1D502468CF0F}" styleName="テーマ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50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F6CF9-0FFD-C24A-8691-BF6F0D48A227}" type="datetimeFigureOut">
              <a:rPr kumimoji="1" lang="ja-JP" altLang="en-US" smtClean="0"/>
              <a:t>2013/03/01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5888D-9AC0-BC42-B6CE-3E7D2524C8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9438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53EB-C956-5C4D-BDFA-A7923228315B}" type="datetimeFigureOut">
              <a:rPr kumimoji="1" lang="ja-JP" altLang="en-US" smtClean="0"/>
              <a:t>2013/03/01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F816A-C48B-8B49-BCD2-9FCA9DF070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6733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50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764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83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38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9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81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80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69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34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97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60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6356350"/>
            <a:ext cx="9143999" cy="5016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2164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389530"/>
            <a:ext cx="8229600" cy="47366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altLang="ja-JP" smtClean="0"/>
              <a:t>Mar. 01 2013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756985" y="6356350"/>
            <a:ext cx="3609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altLang="ja-JP" dirty="0" smtClean="0"/>
              <a:t>ILC physics and software meeting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5694512F-6155-4647-99AB-08C57E7F935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359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Higgs BR analysis status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237185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ILC Physics and software meeting</a:t>
            </a:r>
          </a:p>
          <a:p>
            <a:r>
              <a:rPr lang="en-US" altLang="ja-JP" dirty="0" smtClean="0"/>
              <a:t>Mar. 01</a:t>
            </a:r>
            <a:r>
              <a:rPr lang="en-US" altLang="ja-JP" dirty="0" smtClean="0"/>
              <a:t> </a:t>
            </a:r>
            <a:r>
              <a:rPr lang="en-US" altLang="ja-JP" dirty="0" smtClean="0"/>
              <a:t>2012</a:t>
            </a:r>
          </a:p>
          <a:p>
            <a:r>
              <a:rPr lang="en-US" altLang="ja-JP" dirty="0" smtClean="0"/>
              <a:t>Hiroaki Ono</a:t>
            </a:r>
          </a:p>
          <a:p>
            <a:r>
              <a:rPr kumimoji="1" lang="en-US" altLang="ja-JP" dirty="0" err="1" smtClean="0"/>
              <a:t>ono@ngt.ndu.ac.jp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ILC physics and software meeting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478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Current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err="1" smtClean="0"/>
              <a:t>vvh</a:t>
            </a:r>
            <a:r>
              <a:rPr kumimoji="1" lang="en-US" altLang="ja-JP" dirty="0" smtClean="0"/>
              <a:t> @ 1 </a:t>
            </a:r>
            <a:r>
              <a:rPr kumimoji="1" lang="en-US" altLang="ja-JP" dirty="0" err="1" smtClean="0"/>
              <a:t>TeV</a:t>
            </a:r>
            <a:r>
              <a:rPr lang="en-US" altLang="ja-JP" dirty="0"/>
              <a:t> </a:t>
            </a:r>
            <a:r>
              <a:rPr lang="en-US" altLang="ja-JP" dirty="0" smtClean="0"/>
              <a:t>study</a:t>
            </a:r>
          </a:p>
          <a:p>
            <a:pPr lvl="1"/>
            <a:r>
              <a:rPr kumimoji="1" lang="en-US" altLang="ja-JP" dirty="0" smtClean="0"/>
              <a:t>Update LC note to upload</a:t>
            </a:r>
          </a:p>
          <a:p>
            <a:pPr lvl="1"/>
            <a:r>
              <a:rPr lang="en-US" altLang="ja-JP" dirty="0" smtClean="0"/>
              <a:t>ILD and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results were compared but not yet clear for </a:t>
            </a:r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/>
              </a:rPr>
              <a:t>cc</a:t>
            </a:r>
            <a:r>
              <a:rPr lang="en-US" altLang="ja-JP" dirty="0" smtClean="0">
                <a:sym typeface="Wingdings"/>
              </a:rPr>
              <a:t> discrepancy.</a:t>
            </a:r>
          </a:p>
          <a:p>
            <a:r>
              <a:rPr lang="en-US" altLang="ja-JP" dirty="0" smtClean="0">
                <a:sym typeface="Wingdings"/>
              </a:rPr>
              <a:t>Higgs BR paper status</a:t>
            </a:r>
          </a:p>
          <a:p>
            <a:pPr lvl="1"/>
            <a:r>
              <a:rPr lang="en-US" altLang="ja-JP" u="sng" dirty="0" smtClean="0">
                <a:sym typeface="Wingdings"/>
              </a:rPr>
              <a:t>Just receive acceptance letter yesterday!</a:t>
            </a:r>
          </a:p>
          <a:p>
            <a:r>
              <a:rPr lang="en-US" altLang="ja-JP" dirty="0">
                <a:sym typeface="Wingdings"/>
              </a:rPr>
              <a:t>N</a:t>
            </a:r>
            <a:r>
              <a:rPr lang="en-US" altLang="ja-JP" dirty="0" smtClean="0">
                <a:sym typeface="Wingdings"/>
              </a:rPr>
              <a:t>ext analysis target</a:t>
            </a:r>
          </a:p>
          <a:p>
            <a:pPr lvl="1"/>
            <a:r>
              <a:rPr lang="en-US" altLang="ja-JP" dirty="0" err="1" smtClean="0">
                <a:sym typeface="Wingdings"/>
              </a:rPr>
              <a:t>hWW</a:t>
            </a:r>
            <a:r>
              <a:rPr lang="en-US" altLang="ja-JP" dirty="0" smtClean="0">
                <a:sym typeface="Wingdings"/>
              </a:rPr>
              <a:t>* analysis update @</a:t>
            </a:r>
            <a:r>
              <a:rPr lang="en-US" altLang="ja-JP" dirty="0" err="1" smtClean="0">
                <a:sym typeface="Wingdings"/>
              </a:rPr>
              <a:t>Ecm</a:t>
            </a:r>
            <a:r>
              <a:rPr lang="en-US" altLang="ja-JP" dirty="0" smtClean="0">
                <a:sym typeface="Wingdings"/>
              </a:rPr>
              <a:t>=250 </a:t>
            </a:r>
            <a:r>
              <a:rPr lang="en-US" altLang="ja-JP" dirty="0" err="1" smtClean="0">
                <a:sym typeface="Wingdings"/>
              </a:rPr>
              <a:t>GeV</a:t>
            </a:r>
            <a:endParaRPr lang="en-US" altLang="ja-JP" dirty="0" smtClean="0">
              <a:sym typeface="Wingdings"/>
            </a:endParaRPr>
          </a:p>
          <a:p>
            <a:pPr lvl="1"/>
            <a:r>
              <a:rPr lang="en-US" altLang="ja-JP" dirty="0" err="1" smtClean="0">
                <a:sym typeface="Wingdings"/>
              </a:rPr>
              <a:t>Zhll+WW</a:t>
            </a:r>
            <a:r>
              <a:rPr lang="en-US" altLang="ja-JP" dirty="0" smtClean="0">
                <a:sym typeface="Wingdings"/>
              </a:rPr>
              <a:t> channel</a:t>
            </a:r>
          </a:p>
          <a:p>
            <a:pPr lvl="1"/>
            <a:r>
              <a:rPr lang="en-US" altLang="ja-JP" dirty="0" smtClean="0">
                <a:sym typeface="Wingdings"/>
              </a:rPr>
              <a:t>Analysis on Higgs mass at 125 </a:t>
            </a:r>
            <a:r>
              <a:rPr lang="en-US" altLang="ja-JP" dirty="0" err="1" smtClean="0">
                <a:sym typeface="Wingdings"/>
              </a:rPr>
              <a:t>GeV</a:t>
            </a:r>
            <a:r>
              <a:rPr lang="en-US" altLang="ja-JP" dirty="0" smtClean="0">
                <a:sym typeface="Wingdings"/>
              </a:rPr>
              <a:t> analysis (TDR new samples?)</a:t>
            </a:r>
            <a:endParaRPr lang="en-US" altLang="ja-JP" dirty="0">
              <a:sym typeface="Wingdings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5393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Updating </a:t>
            </a:r>
            <a:r>
              <a:rPr kumimoji="1" lang="en-US" altLang="ja-JP" dirty="0" err="1" smtClean="0"/>
              <a:t>h</a:t>
            </a:r>
            <a:r>
              <a:rPr kumimoji="1" lang="en-US" altLang="ja-JP" dirty="0" err="1" smtClean="0">
                <a:sym typeface="Wingdings"/>
              </a:rPr>
              <a:t>WW</a:t>
            </a:r>
            <a:r>
              <a:rPr kumimoji="1" lang="en-US" altLang="ja-JP" dirty="0" smtClean="0">
                <a:sym typeface="Wingdings"/>
              </a:rPr>
              <a:t>* at 250 </a:t>
            </a:r>
            <a:r>
              <a:rPr kumimoji="1" lang="en-US" altLang="ja-JP" dirty="0" err="1" smtClean="0">
                <a:sym typeface="Wingdings"/>
              </a:rPr>
              <a:t>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Zh</a:t>
            </a:r>
            <a:r>
              <a:rPr kumimoji="1" lang="en-US" altLang="ja-JP" dirty="0" err="1" smtClean="0">
                <a:sym typeface="Wingdings"/>
              </a:rPr>
              <a:t>qq+WW</a:t>
            </a:r>
            <a:r>
              <a:rPr kumimoji="1" lang="en-US" altLang="ja-JP" dirty="0" smtClean="0">
                <a:sym typeface="Wingdings"/>
              </a:rPr>
              <a:t>, </a:t>
            </a:r>
            <a:r>
              <a:rPr kumimoji="1" lang="en-US" altLang="ja-JP" dirty="0" err="1" smtClean="0">
                <a:sym typeface="Wingdings"/>
              </a:rPr>
              <a:t>vv+WW</a:t>
            </a:r>
            <a:r>
              <a:rPr kumimoji="1" lang="en-US" altLang="ja-JP" dirty="0" smtClean="0">
                <a:sym typeface="Wingdings"/>
              </a:rPr>
              <a:t> are partially </a:t>
            </a:r>
            <a:r>
              <a:rPr kumimoji="1" lang="en-US" altLang="ja-JP" dirty="0" smtClean="0">
                <a:sym typeface="Wingdings"/>
              </a:rPr>
              <a:t>analyzed</a:t>
            </a:r>
            <a:endParaRPr kumimoji="1" lang="en-US" altLang="ja-JP" dirty="0" smtClean="0">
              <a:sym typeface="Wingdings"/>
            </a:endParaRPr>
          </a:p>
          <a:p>
            <a:pPr lvl="1"/>
            <a:r>
              <a:rPr kumimoji="1" lang="en-US" altLang="ja-JP" dirty="0" err="1" smtClean="0"/>
              <a:t>Zh</a:t>
            </a:r>
            <a:r>
              <a:rPr kumimoji="1" lang="en-US" altLang="ja-JP" dirty="0" err="1" smtClean="0">
                <a:sym typeface="Wingdings"/>
              </a:rPr>
              <a:t>qq+WWqq+</a:t>
            </a:r>
            <a:r>
              <a:rPr kumimoji="1" lang="en-US" altLang="ja-JP" dirty="0" err="1" smtClean="0">
                <a:sym typeface="Wingdings"/>
              </a:rPr>
              <a:t>lvqq</a:t>
            </a:r>
            <a:endParaRPr kumimoji="1" lang="en-US" altLang="ja-JP" dirty="0" smtClean="0">
              <a:sym typeface="Wingdings"/>
            </a:endParaRPr>
          </a:p>
          <a:p>
            <a:pPr lvl="1"/>
            <a:r>
              <a:rPr lang="en-US" altLang="ja-JP" dirty="0" err="1" smtClean="0">
                <a:sym typeface="Wingdings"/>
              </a:rPr>
              <a:t>Zhvv+WWvv+qqqq</a:t>
            </a:r>
            <a:endParaRPr lang="en-US" altLang="ja-JP" dirty="0" smtClean="0">
              <a:sym typeface="Wingdings"/>
            </a:endParaRPr>
          </a:p>
          <a:p>
            <a:r>
              <a:rPr kumimoji="1" lang="en-US" altLang="ja-JP" dirty="0" smtClean="0">
                <a:sym typeface="Wingdings"/>
              </a:rPr>
              <a:t>Next target</a:t>
            </a:r>
            <a:br>
              <a:rPr kumimoji="1" lang="en-US" altLang="ja-JP" dirty="0" smtClean="0">
                <a:sym typeface="Wingdings"/>
              </a:rPr>
            </a:br>
            <a:r>
              <a:rPr lang="en-US" altLang="ja-JP" dirty="0" err="1" smtClean="0">
                <a:sym typeface="Wingdings"/>
              </a:rPr>
              <a:t>Zh</a:t>
            </a:r>
            <a:r>
              <a:rPr lang="en-US" altLang="ja-JP" dirty="0" err="1" smtClean="0">
                <a:sym typeface="Wingdings"/>
              </a:rPr>
              <a:t>ll+WW</a:t>
            </a:r>
            <a:r>
              <a:rPr lang="en-US" altLang="ja-JP" dirty="0" smtClean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(</a:t>
            </a:r>
            <a:r>
              <a:rPr lang="en-US" altLang="ja-JP" dirty="0" err="1" smtClean="0">
                <a:sym typeface="Wingdings"/>
              </a:rPr>
              <a:t>Zll</a:t>
            </a:r>
            <a:r>
              <a:rPr lang="en-US" altLang="ja-JP" dirty="0" smtClean="0">
                <a:sym typeface="Wingdings"/>
              </a:rPr>
              <a:t> </a:t>
            </a:r>
            <a:r>
              <a:rPr lang="en-US" altLang="ja-JP" dirty="0" err="1" smtClean="0">
                <a:sym typeface="Wingdings"/>
              </a:rPr>
              <a:t>dilepton</a:t>
            </a: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channel)</a:t>
            </a:r>
            <a:br>
              <a:rPr lang="en-US" altLang="ja-JP" dirty="0" smtClean="0">
                <a:sym typeface="Wingdings"/>
              </a:rPr>
            </a:br>
            <a:r>
              <a:rPr lang="en-US" altLang="ja-JP" dirty="0">
                <a:sym typeface="Wingdings"/>
              </a:rPr>
              <a:t>Zhqq+4q (6 jet </a:t>
            </a:r>
            <a:r>
              <a:rPr lang="en-US" altLang="ja-JP" dirty="0" smtClean="0">
                <a:sym typeface="Wingdings"/>
              </a:rPr>
              <a:t>channel</a:t>
            </a:r>
            <a:r>
              <a:rPr lang="en-US" altLang="ja-JP" dirty="0">
                <a:sym typeface="Wingdings"/>
              </a:rPr>
              <a:t>)</a:t>
            </a:r>
            <a:endParaRPr lang="en-US" altLang="ja-JP" dirty="0" smtClean="0">
              <a:sym typeface="Wingdings"/>
            </a:endParaRPr>
          </a:p>
          <a:p>
            <a:pPr lvl="1"/>
            <a:r>
              <a:rPr kumimoji="1" lang="en-US" altLang="ja-JP" dirty="0" smtClean="0">
                <a:sym typeface="Wingdings"/>
              </a:rPr>
              <a:t>Possibility to improve measurement </a:t>
            </a:r>
            <a:r>
              <a:rPr kumimoji="1" lang="en-US" altLang="ja-JP" dirty="0" smtClean="0">
                <a:sym typeface="Wingdings"/>
              </a:rPr>
              <a:t>accuracy</a:t>
            </a:r>
          </a:p>
          <a:p>
            <a:pPr lvl="1"/>
            <a:r>
              <a:rPr lang="en-US" altLang="ja-JP" dirty="0" err="1" smtClean="0">
                <a:sym typeface="Wingdings"/>
              </a:rPr>
              <a:t>Zhll+WW</a:t>
            </a:r>
            <a:r>
              <a:rPr lang="en-US" altLang="ja-JP" dirty="0" smtClean="0">
                <a:sym typeface="Wingdings"/>
              </a:rPr>
              <a:t>*ll+4q, </a:t>
            </a:r>
            <a:r>
              <a:rPr lang="en-US" altLang="ja-JP" dirty="0" err="1" smtClean="0">
                <a:sym typeface="Wingdings"/>
              </a:rPr>
              <a:t>ll+lvqq</a:t>
            </a:r>
            <a:r>
              <a:rPr lang="en-US" altLang="ja-JP" dirty="0" smtClean="0">
                <a:sym typeface="Wingdings"/>
              </a:rPr>
              <a:t>, </a:t>
            </a:r>
            <a:r>
              <a:rPr lang="en-US" altLang="ja-JP" dirty="0" err="1" smtClean="0">
                <a:sym typeface="Wingdings"/>
              </a:rPr>
              <a:t>ll+lvlv</a:t>
            </a:r>
            <a:endParaRPr lang="en-US" altLang="ja-JP" dirty="0">
              <a:sym typeface="Wingdings"/>
            </a:endParaRPr>
          </a:p>
          <a:p>
            <a:pPr lvl="1"/>
            <a:r>
              <a:rPr lang="en-US" altLang="ja-JP" dirty="0" smtClean="0">
                <a:sym typeface="Wingdings"/>
              </a:rPr>
              <a:t>Now preparing reconstruction codes</a:t>
            </a:r>
            <a:endParaRPr lang="en-US" altLang="ja-JP" dirty="0">
              <a:sym typeface="Wingdings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Mar. 01 2013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702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15354</TotalTime>
  <Words>160</Words>
  <Application>Microsoft Macintosh PowerPoint</Application>
  <PresentationFormat>画面に合わせる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Higgs BR analysis status</vt:lpstr>
      <vt:lpstr>Current status</vt:lpstr>
      <vt:lpstr>Updating hWW* at 250 GeV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invisible decay study</dc:title>
  <dc:creator>Ono Hiroaki</dc:creator>
  <cp:lastModifiedBy>Ono Hiroaki</cp:lastModifiedBy>
  <cp:revision>1166</cp:revision>
  <dcterms:created xsi:type="dcterms:W3CDTF">2012-06-21T01:24:51Z</dcterms:created>
  <dcterms:modified xsi:type="dcterms:W3CDTF">2013-03-01T04:35:55Z</dcterms:modified>
</cp:coreProperties>
</file>