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509" r:id="rId2"/>
    <p:sldId id="522" r:id="rId3"/>
    <p:sldId id="520" r:id="rId4"/>
    <p:sldId id="521" r:id="rId5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2329" autoAdjust="0"/>
  </p:normalViewPr>
  <p:slideViewPr>
    <p:cSldViewPr>
      <p:cViewPr varScale="1">
        <p:scale>
          <a:sx n="72" d="100"/>
          <a:sy n="72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2013/3/8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2013/3/8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Asian Physics and 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2013/3/8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Asian Physics and 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2013/3/8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Asian Physics and Software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008112"/>
          </a:xfrm>
        </p:spPr>
        <p:txBody>
          <a:bodyPr/>
          <a:lstStyle/>
          <a:p>
            <a:r>
              <a:rPr lang="en-US" altLang="ja-JP" sz="3600" dirty="0" smtClean="0"/>
              <a:t>Software news</a:t>
            </a:r>
            <a:endParaRPr kumimoji="1" lang="ja-JP" altLang="en-US" sz="3600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160240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</a:p>
          <a:p>
            <a:endParaRPr kumimoji="1" lang="en-US" altLang="ja-JP" dirty="0"/>
          </a:p>
          <a:p>
            <a:r>
              <a:rPr kumimoji="1" lang="en-US" altLang="ja-JP" sz="1800" dirty="0" smtClean="0"/>
              <a:t>Asian ILC Software meeting</a:t>
            </a:r>
            <a:endParaRPr lang="en-US" altLang="ja-JP" sz="1800" dirty="0" smtClean="0"/>
          </a:p>
          <a:p>
            <a:endParaRPr kumimoji="1" lang="en-US" altLang="ja-JP" sz="1800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4011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3528" y="260648"/>
            <a:ext cx="8327921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Snowmass Higgs WG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 White paper authors (Tim, Keisuke, Shinya, David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Asner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Akiya,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H.Haber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) 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met twice so far and discussed work plan.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Akiya and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Junping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will attend BNL WS 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 studies for Snowmass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Full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ILC studies of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e+e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Zh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and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vvh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=125 GeV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/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- </a:t>
            </a:r>
            <a:r>
              <a:rPr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D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Mh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DG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, </a:t>
            </a:r>
            <a:r>
              <a:rPr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Ds(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Zh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) -- ILD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- Br(h-&gt;bb, cc, WW*,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gg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tautau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) – ILD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- Br(h-&gt;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gg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, ZZ*,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Z</a:t>
            </a:r>
            <a:r>
              <a:rPr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g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, </a:t>
            </a:r>
            <a:r>
              <a:rPr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mm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) – SLAC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- Br(h-&gt; invisible ) – PNNL,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Indianna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itchFamily="2" charset="2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Generation of 3f, 5f, 6f, 2f_lowpt .. will be done shortly at SLAC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- Issues – </a:t>
            </a:r>
            <a:r>
              <a:rPr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nngg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generator 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             - 6f_ttbar at 350 GeV would be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physsim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.  TT or TBW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             - Br(H-&gt;cc) at 1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TeV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: SiD analysis continues. update is anticipated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Investigating hypothetical ILC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lum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. upgrade – discuss with acc. experts.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- Asymmetric configuration at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Sqrt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(s) = 250 GeV</a:t>
            </a:r>
          </a:p>
          <a:p>
            <a:pPr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More Higgs self coupling at 500 GeV – ILD</a:t>
            </a:r>
          </a:p>
          <a:p>
            <a:pPr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Revisit Higgs physics with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gg</a:t>
            </a:r>
            <a:r>
              <a:rPr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option of ILC – SiD</a:t>
            </a:r>
          </a:p>
          <a:p>
            <a:pPr>
              <a:buFontTx/>
              <a:buChar char="-"/>
            </a:pP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SUY Higgs studies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Same SUSY parameter as SUSY WG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2013/3/8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294967295"/>
          </p:nvPr>
        </p:nvSpPr>
        <p:spPr>
          <a:xfrm>
            <a:off x="5986463" y="6572250"/>
            <a:ext cx="3157537" cy="220663"/>
          </a:xfrm>
        </p:spPr>
        <p:txBody>
          <a:bodyPr/>
          <a:lstStyle/>
          <a:p>
            <a:r>
              <a:rPr lang="en-US" altLang="ja-JP" smtClean="0"/>
              <a:t>Asian Physics and Software meeting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544" y="476672"/>
            <a:ext cx="815479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250 GeV and 350 GeV sample with DBD software</a:t>
            </a:r>
            <a:br>
              <a:rPr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- Higgs samples with MH=125 GeV @ 250 GeV, 350 GeV with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eLpL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eLpR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eRpL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eRpR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1000 fb-1 each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completed.</a:t>
            </a:r>
          </a:p>
          <a:p>
            <a:pPr marL="342900" indent="-342900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- 4f 250 GeV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eLpL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eLpR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eRpL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eRpR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250 fb-1  ~ 2/3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completed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Next plan</a:t>
            </a:r>
          </a:p>
          <a:p>
            <a:pPr marL="342900" indent="-342900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- 2f 250 GeV: 50fb-1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- 4f 350 GeV: 250fb-1</a:t>
            </a:r>
          </a:p>
          <a:p>
            <a:pPr marL="342900" indent="-342900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- 2f 350 GeV: 50 fb-1</a:t>
            </a:r>
          </a:p>
          <a:p>
            <a:pPr marL="342900" indent="-342900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-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aa_lowpt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 Then ready for Marlin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- 1f_3f,  5f :  50 ~ 250 fb-1</a:t>
            </a:r>
          </a:p>
          <a:p>
            <a:pPr marL="342900" indent="-342900"/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AutoNum type="arabicPeriod" startAt="2"/>
            </a:pPr>
            <a:r>
              <a:rPr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Produced samples are at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KEK SRM</a:t>
            </a:r>
          </a:p>
          <a:p>
            <a:pPr marL="342900" indent="-342900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On LCG Catalog, then registered Dirac catalog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Production by DIRAC will start soon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83568" y="476672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3. </a:t>
            </a:r>
            <a:r>
              <a:rPr kumimoji="1"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Storage space</a:t>
            </a:r>
            <a:endParaRPr kumimoji="1" lang="ja-JP" altLang="en-US" b="1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43608" y="980728"/>
            <a:ext cx="59939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hsm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: 95.9% usage ( ~ 50TB)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hsm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/grid/JB   : 91.4%  ( ~120 TB)  was ~ 50% in Dec.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hsm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/grid for GRID : 50% ( ~200 TB)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1600" y="2060848"/>
            <a:ext cx="69942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 sent mail to remove un-necessary files.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Need check free space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  -- Share files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  -- No private REC files. Private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files should be minimum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  -- Report a plan before consuming large space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4149080"/>
            <a:ext cx="80329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4.  Group disk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/group/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: 26 TB/30 TB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Large files (REC,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should be moved to tape when job completes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Old DST (ILD_00) will/may be moved to Tape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99592" y="5517232"/>
            <a:ext cx="7802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5. </a:t>
            </a:r>
            <a:r>
              <a:rPr kumimoji="1"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Before you graduate and leave our group (spaces </a:t>
            </a:r>
            <a:r>
              <a:rPr kumimoji="1"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used by M2 </a:t>
            </a:r>
            <a:r>
              <a:rPr kumimoji="1"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students)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Should be clean up ( remove or move ) before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you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leave by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yourselves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75656" y="3356992"/>
            <a:ext cx="5339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 send me a plan of MC production by Summer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     Processes, CPU time and Space requirements.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</TotalTime>
  <Words>102</Words>
  <Application>Microsoft Office PowerPoint</Application>
  <PresentationFormat>画面に合わせる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miyamoto-EnglishTalk</vt:lpstr>
      <vt:lpstr>Software news</vt:lpstr>
      <vt:lpstr>スライド 2</vt:lpstr>
      <vt:lpstr>スライド 3</vt:lpstr>
      <vt:lpstr>スライド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Generator Tools for LC</dc:title>
  <dc:creator>miyamoto</dc:creator>
  <cp:lastModifiedBy>miyamoto</cp:lastModifiedBy>
  <cp:revision>19</cp:revision>
  <dcterms:created xsi:type="dcterms:W3CDTF">2013-02-07T02:23:06Z</dcterms:created>
  <dcterms:modified xsi:type="dcterms:W3CDTF">2013-03-08T05:13:44Z</dcterms:modified>
</cp:coreProperties>
</file>