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672" r:id="rId2"/>
    <p:sldMasterId id="2147483684" r:id="rId3"/>
    <p:sldMasterId id="2147483696" r:id="rId4"/>
    <p:sldMasterId id="2147483708" r:id="rId5"/>
  </p:sldMasterIdLst>
  <p:notesMasterIdLst>
    <p:notesMasterId r:id="rId26"/>
  </p:notesMasterIdLst>
  <p:sldIdLst>
    <p:sldId id="258" r:id="rId6"/>
    <p:sldId id="286" r:id="rId7"/>
    <p:sldId id="292" r:id="rId8"/>
    <p:sldId id="293" r:id="rId9"/>
    <p:sldId id="297" r:id="rId10"/>
    <p:sldId id="257" r:id="rId11"/>
    <p:sldId id="266" r:id="rId12"/>
    <p:sldId id="288" r:id="rId13"/>
    <p:sldId id="263" r:id="rId14"/>
    <p:sldId id="267" r:id="rId15"/>
    <p:sldId id="291" r:id="rId16"/>
    <p:sldId id="296" r:id="rId17"/>
    <p:sldId id="295" r:id="rId18"/>
    <p:sldId id="298" r:id="rId19"/>
    <p:sldId id="269" r:id="rId20"/>
    <p:sldId id="271" r:id="rId21"/>
    <p:sldId id="273" r:id="rId22"/>
    <p:sldId id="274" r:id="rId23"/>
    <p:sldId id="276" r:id="rId24"/>
    <p:sldId id="281" r:id="rId25"/>
  </p:sldIdLst>
  <p:sldSz cx="9144000" cy="6858000" type="screen4x3"/>
  <p:notesSz cx="6858000" cy="9144000"/>
  <p:defaultText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01" d="100"/>
          <a:sy n="101" d="100"/>
        </p:scale>
        <p:origin x="-1416" y="-12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20" Type="http://schemas.openxmlformats.org/officeDocument/2006/relationships/slide" Target="slides/slide15.xml"/><Relationship Id="rId21" Type="http://schemas.openxmlformats.org/officeDocument/2006/relationships/slide" Target="slides/slide16.xml"/><Relationship Id="rId22" Type="http://schemas.openxmlformats.org/officeDocument/2006/relationships/slide" Target="slides/slide17.xml"/><Relationship Id="rId23" Type="http://schemas.openxmlformats.org/officeDocument/2006/relationships/slide" Target="slides/slide18.xml"/><Relationship Id="rId24" Type="http://schemas.openxmlformats.org/officeDocument/2006/relationships/slide" Target="slides/slide19.xml"/><Relationship Id="rId25" Type="http://schemas.openxmlformats.org/officeDocument/2006/relationships/slide" Target="slides/slide20.xml"/><Relationship Id="rId26" Type="http://schemas.openxmlformats.org/officeDocument/2006/relationships/notesMaster" Target="notesMasters/notesMaster1.xml"/><Relationship Id="rId27" Type="http://schemas.openxmlformats.org/officeDocument/2006/relationships/printerSettings" Target="printerSettings/printerSettings1.bin"/><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 Target="slides/slide5.xml"/><Relationship Id="rId11" Type="http://schemas.openxmlformats.org/officeDocument/2006/relationships/slide" Target="slides/slide6.xml"/><Relationship Id="rId12" Type="http://schemas.openxmlformats.org/officeDocument/2006/relationships/slide" Target="slides/slide7.xml"/><Relationship Id="rId13" Type="http://schemas.openxmlformats.org/officeDocument/2006/relationships/slide" Target="slides/slide8.xml"/><Relationship Id="rId14" Type="http://schemas.openxmlformats.org/officeDocument/2006/relationships/slide" Target="slides/slide9.xml"/><Relationship Id="rId15" Type="http://schemas.openxmlformats.org/officeDocument/2006/relationships/slide" Target="slides/slide10.xml"/><Relationship Id="rId16" Type="http://schemas.openxmlformats.org/officeDocument/2006/relationships/slide" Target="slides/slide11.xml"/><Relationship Id="rId17" Type="http://schemas.openxmlformats.org/officeDocument/2006/relationships/slide" Target="slides/slide12.xml"/><Relationship Id="rId18" Type="http://schemas.openxmlformats.org/officeDocument/2006/relationships/slide" Target="slides/slide13.xml"/><Relationship Id="rId19" Type="http://schemas.openxmlformats.org/officeDocument/2006/relationships/slide" Target="slides/slide14.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1AF288F-398F-6A4E-AC49-3BABD15FF2ED}" type="datetimeFigureOut">
              <a:rPr kumimoji="1" lang="ja-JP" altLang="en-US" smtClean="0"/>
              <a:t>2013/03/11</a:t>
            </a:fld>
            <a:endParaRPr kumimoji="1" lang="ja-JP" altLang="en-US"/>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B5C9F0E-50BC-C546-8612-411339618193}" type="slidenum">
              <a:rPr kumimoji="1" lang="ja-JP" altLang="en-US" smtClean="0"/>
              <a:t>‹#›</a:t>
            </a:fld>
            <a:endParaRPr kumimoji="1" lang="ja-JP" altLang="en-US"/>
          </a:p>
        </p:txBody>
      </p:sp>
    </p:spTree>
    <p:extLst>
      <p:ext uri="{BB962C8B-B14F-4D97-AF65-F5344CB8AC3E}">
        <p14:creationId xmlns:p14="http://schemas.microsoft.com/office/powerpoint/2010/main" val="2536850936"/>
      </p:ext>
    </p:extLst>
  </p:cSld>
  <p:clrMap bg1="lt1" tx1="dk1" bg2="lt2" tx2="dk2" accent1="accent1" accent2="accent2" accent3="accent3" accent4="accent4" accent5="accent5" accent6="accent6" hlink="hlink" folHlink="folHlink"/>
  <p:notesStyle>
    <a:lvl1pPr marL="0" algn="l" defTabSz="457200" rtl="0" eaLnBrk="1" latinLnBrk="0" hangingPunct="1">
      <a:defRPr kumimoji="1" sz="1200" kern="1200">
        <a:solidFill>
          <a:schemeClr val="tx1"/>
        </a:solidFill>
        <a:latin typeface="+mn-lt"/>
        <a:ea typeface="+mn-ea"/>
        <a:cs typeface="+mn-cs"/>
      </a:defRPr>
    </a:lvl1pPr>
    <a:lvl2pPr marL="457200" algn="l" defTabSz="457200" rtl="0" eaLnBrk="1" latinLnBrk="0" hangingPunct="1">
      <a:defRPr kumimoji="1" sz="1200" kern="1200">
        <a:solidFill>
          <a:schemeClr val="tx1"/>
        </a:solidFill>
        <a:latin typeface="+mn-lt"/>
        <a:ea typeface="+mn-ea"/>
        <a:cs typeface="+mn-cs"/>
      </a:defRPr>
    </a:lvl2pPr>
    <a:lvl3pPr marL="914400" algn="l" defTabSz="457200" rtl="0" eaLnBrk="1" latinLnBrk="0" hangingPunct="1">
      <a:defRPr kumimoji="1" sz="1200" kern="1200">
        <a:solidFill>
          <a:schemeClr val="tx1"/>
        </a:solidFill>
        <a:latin typeface="+mn-lt"/>
        <a:ea typeface="+mn-ea"/>
        <a:cs typeface="+mn-cs"/>
      </a:defRPr>
    </a:lvl3pPr>
    <a:lvl4pPr marL="1371600" algn="l" defTabSz="457200" rtl="0" eaLnBrk="1" latinLnBrk="0" hangingPunct="1">
      <a:defRPr kumimoji="1" sz="1200" kern="1200">
        <a:solidFill>
          <a:schemeClr val="tx1"/>
        </a:solidFill>
        <a:latin typeface="+mn-lt"/>
        <a:ea typeface="+mn-ea"/>
        <a:cs typeface="+mn-cs"/>
      </a:defRPr>
    </a:lvl4pPr>
    <a:lvl5pPr marL="1828800" algn="l" defTabSz="457200" rtl="0" eaLnBrk="1" latinLnBrk="0" hangingPunct="1">
      <a:defRPr kumimoji="1" sz="1200" kern="1200">
        <a:solidFill>
          <a:schemeClr val="tx1"/>
        </a:solidFill>
        <a:latin typeface="+mn-lt"/>
        <a:ea typeface="+mn-ea"/>
        <a:cs typeface="+mn-cs"/>
      </a:defRPr>
    </a:lvl5pPr>
    <a:lvl6pPr marL="2286000" algn="l" defTabSz="457200" rtl="0" eaLnBrk="1" latinLnBrk="0" hangingPunct="1">
      <a:defRPr kumimoji="1" sz="1200" kern="1200">
        <a:solidFill>
          <a:schemeClr val="tx1"/>
        </a:solidFill>
        <a:latin typeface="+mn-lt"/>
        <a:ea typeface="+mn-ea"/>
        <a:cs typeface="+mn-cs"/>
      </a:defRPr>
    </a:lvl6pPr>
    <a:lvl7pPr marL="2743200" algn="l" defTabSz="457200" rtl="0" eaLnBrk="1" latinLnBrk="0" hangingPunct="1">
      <a:defRPr kumimoji="1" sz="1200" kern="1200">
        <a:solidFill>
          <a:schemeClr val="tx1"/>
        </a:solidFill>
        <a:latin typeface="+mn-lt"/>
        <a:ea typeface="+mn-ea"/>
        <a:cs typeface="+mn-cs"/>
      </a:defRPr>
    </a:lvl7pPr>
    <a:lvl8pPr marL="3200400" algn="l" defTabSz="457200" rtl="0" eaLnBrk="1" latinLnBrk="0" hangingPunct="1">
      <a:defRPr kumimoji="1" sz="1200" kern="1200">
        <a:solidFill>
          <a:schemeClr val="tx1"/>
        </a:solidFill>
        <a:latin typeface="+mn-lt"/>
        <a:ea typeface="+mn-ea"/>
        <a:cs typeface="+mn-cs"/>
      </a:defRPr>
    </a:lvl8pPr>
    <a:lvl9pPr marL="3657600" algn="l" defTabSz="4572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2.png"/><Relationship Id="rId3" Type="http://schemas.openxmlformats.org/officeDocument/2006/relationships/image" Target="../media/image1.jpeg"/></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6" descr="ilccolo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152400"/>
            <a:ext cx="1219200" cy="796925"/>
          </a:xfrm>
          <a:prstGeom prst="rect">
            <a:avLst/>
          </a:prstGeom>
          <a:noFill/>
          <a:ln w="9525">
            <a:noFill/>
            <a:miter lim="800000"/>
            <a:headEnd/>
            <a:tailEnd/>
          </a:ln>
        </p:spPr>
      </p:pic>
      <p:pic>
        <p:nvPicPr>
          <p:cNvPr id="5" name="Picture 7" descr="1024_greendot_divider"/>
          <p:cNvPicPr>
            <a:picLocks noChangeAspect="1" noChangeArrowheads="1"/>
          </p:cNvPicPr>
          <p:nvPr/>
        </p:nvPicPr>
        <p:blipFill>
          <a:blip r:embed="rId3"/>
          <a:srcRect/>
          <a:stretch>
            <a:fillRect/>
          </a:stretch>
        </p:blipFill>
        <p:spPr bwMode="auto">
          <a:xfrm>
            <a:off x="1295400" y="838200"/>
            <a:ext cx="7848600" cy="153988"/>
          </a:xfrm>
          <a:prstGeom prst="rect">
            <a:avLst/>
          </a:prstGeom>
          <a:noFill/>
          <a:ln w="9525">
            <a:noFill/>
            <a:miter lim="800000"/>
            <a:headEnd/>
            <a:tailEnd/>
          </a:ln>
        </p:spPr>
      </p:pic>
      <p:sp>
        <p:nvSpPr>
          <p:cNvPr id="6" name="Text Box 8"/>
          <p:cNvSpPr txBox="1">
            <a:spLocks noChangeArrowheads="1"/>
          </p:cNvSpPr>
          <p:nvPr/>
        </p:nvSpPr>
        <p:spPr bwMode="auto">
          <a:xfrm>
            <a:off x="1295400" y="0"/>
            <a:ext cx="7620000" cy="457200"/>
          </a:xfrm>
          <a:prstGeom prst="rect">
            <a:avLst/>
          </a:prstGeom>
          <a:noFill/>
          <a:ln w="9525">
            <a:noFill/>
            <a:miter lim="800000"/>
            <a:headEnd/>
            <a:tailEnd/>
          </a:ln>
          <a:effectLst/>
        </p:spPr>
        <p:txBody>
          <a:bodyPr>
            <a:spAutoFit/>
          </a:bodyPr>
          <a:lstStyle/>
          <a:p>
            <a:pPr>
              <a:spcBef>
                <a:spcPct val="50000"/>
              </a:spcBef>
              <a:defRPr/>
            </a:pPr>
            <a:endParaRPr kumimoji="0" lang="en-US" sz="2400">
              <a:solidFill>
                <a:srgbClr val="000000"/>
              </a:solidFill>
              <a:latin typeface="Arial"/>
              <a:ea typeface="Arial Unicode MS"/>
              <a:cs typeface="Arial Unicode MS"/>
            </a:endParaRPr>
          </a:p>
        </p:txBody>
      </p:sp>
      <p:sp>
        <p:nvSpPr>
          <p:cNvPr id="7" name="Text Box 9"/>
          <p:cNvSpPr txBox="1">
            <a:spLocks noChangeArrowheads="1"/>
          </p:cNvSpPr>
          <p:nvPr/>
        </p:nvSpPr>
        <p:spPr bwMode="auto">
          <a:xfrm>
            <a:off x="1828800" y="0"/>
            <a:ext cx="6629400" cy="457200"/>
          </a:xfrm>
          <a:prstGeom prst="rect">
            <a:avLst/>
          </a:prstGeom>
          <a:noFill/>
          <a:ln w="9525">
            <a:noFill/>
            <a:miter lim="800000"/>
            <a:headEnd/>
            <a:tailEnd/>
          </a:ln>
          <a:effectLst/>
        </p:spPr>
        <p:txBody>
          <a:bodyPr>
            <a:spAutoFit/>
          </a:bodyPr>
          <a:lstStyle/>
          <a:p>
            <a:pPr>
              <a:spcBef>
                <a:spcPct val="50000"/>
              </a:spcBef>
              <a:defRPr/>
            </a:pPr>
            <a:endParaRPr kumimoji="0" lang="en-US" sz="2400">
              <a:solidFill>
                <a:srgbClr val="000000"/>
              </a:solidFill>
              <a:latin typeface="Arial"/>
              <a:ea typeface="Arial Unicode MS"/>
              <a:cs typeface="Arial Unicode MS"/>
            </a:endParaRPr>
          </a:p>
        </p:txBody>
      </p:sp>
      <p:pic>
        <p:nvPicPr>
          <p:cNvPr id="8" name="Picture 11" descr="1024_greendot_divider"/>
          <p:cNvPicPr>
            <a:picLocks noChangeAspect="1" noChangeArrowheads="1"/>
          </p:cNvPicPr>
          <p:nvPr/>
        </p:nvPicPr>
        <p:blipFill>
          <a:blip r:embed="rId3"/>
          <a:srcRect/>
          <a:stretch>
            <a:fillRect/>
          </a:stretch>
        </p:blipFill>
        <p:spPr bwMode="auto">
          <a:xfrm>
            <a:off x="0" y="6096000"/>
            <a:ext cx="9144000" cy="179388"/>
          </a:xfrm>
          <a:prstGeom prst="rect">
            <a:avLst/>
          </a:prstGeom>
          <a:noFill/>
          <a:ln w="9525">
            <a:noFill/>
            <a:miter lim="800000"/>
            <a:headEnd/>
            <a:tailEnd/>
          </a:ln>
        </p:spPr>
      </p:pic>
      <p:sp>
        <p:nvSpPr>
          <p:cNvPr id="5122" name="Rectangle 2"/>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smtClean="0"/>
              <a:t>Click to edit Master subtitle style</a:t>
            </a:r>
            <a:endParaRPr lang="en-GB"/>
          </a:p>
        </p:txBody>
      </p:sp>
      <p:sp>
        <p:nvSpPr>
          <p:cNvPr id="5130" name="Rectangle 10"/>
          <p:cNvSpPr>
            <a:spLocks noGrp="1" noChangeArrowheads="1"/>
          </p:cNvSpPr>
          <p:nvPr>
            <p:ph type="ctrTitle"/>
          </p:nvPr>
        </p:nvSpPr>
        <p:spPr>
          <a:xfrm>
            <a:off x="762000" y="2286000"/>
            <a:ext cx="7772400" cy="1143000"/>
          </a:xfrm>
        </p:spPr>
        <p:txBody>
          <a:bodyPr/>
          <a:lstStyle>
            <a:lvl1pPr>
              <a:defRPr sz="4800"/>
            </a:lvl1pPr>
          </a:lstStyle>
          <a:p>
            <a:r>
              <a:rPr lang="en-US" smtClean="0"/>
              <a:t>Click to edit Master title style</a:t>
            </a:r>
            <a:endParaRPr lang="en-GB"/>
          </a:p>
        </p:txBody>
      </p:sp>
      <p:sp>
        <p:nvSpPr>
          <p:cNvPr id="9" name="Rectangle 3"/>
          <p:cNvSpPr>
            <a:spLocks noGrp="1" noChangeArrowheads="1"/>
          </p:cNvSpPr>
          <p:nvPr>
            <p:ph type="dt" sz="half" idx="10"/>
          </p:nvPr>
        </p:nvSpPr>
        <p:spPr>
          <a:xfrm>
            <a:off x="0" y="6248400"/>
            <a:ext cx="3124200" cy="457200"/>
          </a:xfrm>
        </p:spPr>
        <p:txBody>
          <a:bodyPr/>
          <a:lstStyle>
            <a:lvl1pPr>
              <a:defRPr/>
            </a:lvl1pPr>
          </a:lstStyle>
          <a:p>
            <a:fld id="{928A06DB-3402-C948-AB0B-3C05CB271BC8}" type="datetimeFigureOut">
              <a:rPr lang="en-US" smtClean="0">
                <a:solidFill>
                  <a:srgbClr val="000000"/>
                </a:solidFill>
                <a:latin typeface="Arial"/>
                <a:ea typeface="Arial Unicode MS"/>
                <a:cs typeface="Arial Unicode MS"/>
              </a:rPr>
              <a:pPr/>
              <a:t>2013/03/11</a:t>
            </a:fld>
            <a:endParaRPr lang="en-US">
              <a:solidFill>
                <a:srgbClr val="000000"/>
              </a:solidFill>
              <a:latin typeface="Arial"/>
              <a:ea typeface="Arial Unicode MS"/>
              <a:cs typeface="Arial Unicode MS"/>
            </a:endParaRPr>
          </a:p>
        </p:txBody>
      </p:sp>
      <p:sp>
        <p:nvSpPr>
          <p:cNvPr id="10" name="Rectangle 4"/>
          <p:cNvSpPr>
            <a:spLocks noGrp="1" noChangeArrowheads="1"/>
          </p:cNvSpPr>
          <p:nvPr>
            <p:ph type="ftr" sz="quarter" idx="11"/>
          </p:nvPr>
        </p:nvSpPr>
        <p:spPr>
          <a:xfrm>
            <a:off x="3124200" y="6248400"/>
            <a:ext cx="2895600" cy="457200"/>
          </a:xfrm>
        </p:spPr>
        <p:txBody>
          <a:bodyPr/>
          <a:lstStyle>
            <a:lvl1pPr>
              <a:defRPr/>
            </a:lvl1pPr>
          </a:lstStyle>
          <a:p>
            <a:endParaRPr lang="en-US">
              <a:latin typeface="Arial"/>
              <a:ea typeface="Arial Unicode MS"/>
              <a:cs typeface="Arial Unicode MS"/>
            </a:endParaRPr>
          </a:p>
        </p:txBody>
      </p:sp>
      <p:sp>
        <p:nvSpPr>
          <p:cNvPr id="11" name="Rectangle 5"/>
          <p:cNvSpPr>
            <a:spLocks noGrp="1" noChangeArrowheads="1"/>
          </p:cNvSpPr>
          <p:nvPr>
            <p:ph type="sldNum" sz="quarter" idx="12"/>
          </p:nvPr>
        </p:nvSpPr>
        <p:spPr>
          <a:xfrm>
            <a:off x="6553200" y="6248400"/>
            <a:ext cx="2362200" cy="457200"/>
          </a:xfrm>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1039668398"/>
      </p:ext>
    </p:extLst>
  </p:cSld>
  <p:clrMapOvr>
    <a:masterClrMapping/>
  </p:clrMapOvr>
  <p:transition xmlns:p14="http://schemas.microsoft.com/office/powerpoint/2010/mai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3"/>
          <p:cNvSpPr>
            <a:spLocks noGrp="1" noChangeArrowheads="1"/>
          </p:cNvSpPr>
          <p:nvPr>
            <p:ph type="dt" sz="half" idx="10"/>
          </p:nvPr>
        </p:nvSpPr>
        <p:spPr>
          <a:ln/>
        </p:spPr>
        <p:txBody>
          <a:bodyPr/>
          <a:lstStyle>
            <a:lvl1pPr>
              <a:defRPr/>
            </a:lvl1pPr>
          </a:lstStyle>
          <a:p>
            <a:fld id="{928A06DB-3402-C948-AB0B-3C05CB271BC8}" type="datetimeFigureOut">
              <a:rPr lang="en-US" smtClean="0">
                <a:solidFill>
                  <a:srgbClr val="000000"/>
                </a:solidFill>
                <a:latin typeface="Arial"/>
                <a:ea typeface="Arial Unicode MS"/>
                <a:cs typeface="Arial Unicode MS"/>
              </a:rPr>
              <a:pPr/>
              <a:t>2013/03/11</a:t>
            </a:fld>
            <a:endParaRPr lang="en-US">
              <a:solidFill>
                <a:srgbClr val="000000"/>
              </a:solidFill>
              <a:latin typeface="Arial"/>
              <a:ea typeface="Arial Unicode MS"/>
              <a:cs typeface="Arial Unicode MS"/>
            </a:endParaRPr>
          </a:p>
        </p:txBody>
      </p:sp>
      <p:sp>
        <p:nvSpPr>
          <p:cNvPr id="5" name="Rectangle 4"/>
          <p:cNvSpPr>
            <a:spLocks noGrp="1" noChangeArrowheads="1"/>
          </p:cNvSpPr>
          <p:nvPr>
            <p:ph type="ftr" sz="quarter" idx="11"/>
          </p:nvPr>
        </p:nvSpPr>
        <p:spPr>
          <a:ln/>
        </p:spPr>
        <p:txBody>
          <a:bodyPr/>
          <a:lstStyle>
            <a:lvl1pPr>
              <a:defRPr/>
            </a:lvl1pPr>
          </a:lstStyle>
          <a:p>
            <a:endParaRPr lang="en-US">
              <a:latin typeface="Arial"/>
              <a:ea typeface="Arial Unicode MS"/>
              <a:cs typeface="Arial Unicode MS"/>
            </a:endParaRPr>
          </a:p>
        </p:txBody>
      </p:sp>
      <p:sp>
        <p:nvSpPr>
          <p:cNvPr id="6"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866351685"/>
      </p:ext>
    </p:extLst>
  </p:cSld>
  <p:clrMapOvr>
    <a:masterClrMapping/>
  </p:clrMapOvr>
  <p:transition xmlns:p14="http://schemas.microsoft.com/office/powerpoint/2010/mai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76200"/>
            <a:ext cx="1943100" cy="60960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76200"/>
            <a:ext cx="567690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3"/>
          <p:cNvSpPr>
            <a:spLocks noGrp="1" noChangeArrowheads="1"/>
          </p:cNvSpPr>
          <p:nvPr>
            <p:ph type="dt" sz="half" idx="10"/>
          </p:nvPr>
        </p:nvSpPr>
        <p:spPr>
          <a:ln/>
        </p:spPr>
        <p:txBody>
          <a:bodyPr/>
          <a:lstStyle>
            <a:lvl1pPr>
              <a:defRPr/>
            </a:lvl1pPr>
          </a:lstStyle>
          <a:p>
            <a:fld id="{928A06DB-3402-C948-AB0B-3C05CB271BC8}" type="datetimeFigureOut">
              <a:rPr lang="en-US" smtClean="0">
                <a:solidFill>
                  <a:srgbClr val="000000"/>
                </a:solidFill>
                <a:latin typeface="Arial"/>
                <a:ea typeface="Arial Unicode MS"/>
                <a:cs typeface="Arial Unicode MS"/>
              </a:rPr>
              <a:pPr/>
              <a:t>2013/03/11</a:t>
            </a:fld>
            <a:endParaRPr lang="en-US">
              <a:solidFill>
                <a:srgbClr val="000000"/>
              </a:solidFill>
              <a:latin typeface="Arial"/>
              <a:ea typeface="Arial Unicode MS"/>
              <a:cs typeface="Arial Unicode MS"/>
            </a:endParaRPr>
          </a:p>
        </p:txBody>
      </p:sp>
      <p:sp>
        <p:nvSpPr>
          <p:cNvPr id="5" name="Rectangle 4"/>
          <p:cNvSpPr>
            <a:spLocks noGrp="1" noChangeArrowheads="1"/>
          </p:cNvSpPr>
          <p:nvPr>
            <p:ph type="ftr" sz="quarter" idx="11"/>
          </p:nvPr>
        </p:nvSpPr>
        <p:spPr>
          <a:ln/>
        </p:spPr>
        <p:txBody>
          <a:bodyPr/>
          <a:lstStyle>
            <a:lvl1pPr>
              <a:defRPr/>
            </a:lvl1pPr>
          </a:lstStyle>
          <a:p>
            <a:endParaRPr lang="en-US">
              <a:latin typeface="Arial"/>
              <a:ea typeface="Arial Unicode MS"/>
              <a:cs typeface="Arial Unicode MS"/>
            </a:endParaRPr>
          </a:p>
        </p:txBody>
      </p:sp>
      <p:sp>
        <p:nvSpPr>
          <p:cNvPr id="6"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2167163087"/>
      </p:ext>
    </p:extLst>
  </p:cSld>
  <p:clrMapOvr>
    <a:masterClrMapping/>
  </p:clrMapOvr>
  <p:transition xmlns:p14="http://schemas.microsoft.com/office/powerpoint/2010/mai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8BD281D9-1A61-6745-89E5-53B5AEE2F478}" type="datetimeFigureOut">
              <a:rPr lang="ja-JP" altLang="en-US" smtClean="0">
                <a:solidFill>
                  <a:prstClr val="black">
                    <a:tint val="75000"/>
                  </a:prstClr>
                </a:solidFill>
                <a:latin typeface="Calibri"/>
                <a:ea typeface="ＭＳ Ｐゴシック"/>
              </a:rPr>
              <a:pPr/>
              <a:t>2013/03/11</a:t>
            </a:fld>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12"/>
          </p:nvPr>
        </p:nvSpPr>
        <p:spPr/>
        <p:txBody>
          <a:bodyPr/>
          <a:lstStyle/>
          <a:p>
            <a:fld id="{C32BD6E1-5A45-AF47-BC78-CFD1EB521242}"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24304329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8BD281D9-1A61-6745-89E5-53B5AEE2F478}" type="datetimeFigureOut">
              <a:rPr lang="ja-JP" altLang="en-US" smtClean="0">
                <a:solidFill>
                  <a:prstClr val="black">
                    <a:tint val="75000"/>
                  </a:prstClr>
                </a:solidFill>
                <a:latin typeface="Calibri"/>
                <a:ea typeface="ＭＳ Ｐゴシック"/>
              </a:rPr>
              <a:pPr/>
              <a:t>2013/03/11</a:t>
            </a:fld>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12"/>
          </p:nvPr>
        </p:nvSpPr>
        <p:spPr/>
        <p:txBody>
          <a:bodyPr/>
          <a:lstStyle/>
          <a:p>
            <a:fld id="{C32BD6E1-5A45-AF47-BC78-CFD1EB521242}"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5454066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8BD281D9-1A61-6745-89E5-53B5AEE2F478}" type="datetimeFigureOut">
              <a:rPr lang="ja-JP" altLang="en-US" smtClean="0">
                <a:solidFill>
                  <a:prstClr val="black">
                    <a:tint val="75000"/>
                  </a:prstClr>
                </a:solidFill>
                <a:latin typeface="Calibri"/>
                <a:ea typeface="ＭＳ Ｐゴシック"/>
              </a:rPr>
              <a:pPr/>
              <a:t>2013/03/11</a:t>
            </a:fld>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12"/>
          </p:nvPr>
        </p:nvSpPr>
        <p:spPr/>
        <p:txBody>
          <a:bodyPr/>
          <a:lstStyle/>
          <a:p>
            <a:fld id="{C32BD6E1-5A45-AF47-BC78-CFD1EB521242}"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2283173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8BD281D9-1A61-6745-89E5-53B5AEE2F478}" type="datetimeFigureOut">
              <a:rPr lang="ja-JP" altLang="en-US" smtClean="0">
                <a:solidFill>
                  <a:prstClr val="black">
                    <a:tint val="75000"/>
                  </a:prstClr>
                </a:solidFill>
                <a:latin typeface="Calibri"/>
                <a:ea typeface="ＭＳ Ｐゴシック"/>
              </a:rPr>
              <a:pPr/>
              <a:t>2013/03/11</a:t>
            </a:fld>
            <a:endParaRPr lang="ja-JP" altLang="en-US">
              <a:solidFill>
                <a:prstClr val="black">
                  <a:tint val="75000"/>
                </a:prstClr>
              </a:solidFill>
              <a:latin typeface="Calibri"/>
              <a:ea typeface="ＭＳ Ｐゴシック"/>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latin typeface="Calibri"/>
              <a:ea typeface="ＭＳ Ｐゴシック"/>
            </a:endParaRPr>
          </a:p>
        </p:txBody>
      </p:sp>
      <p:sp>
        <p:nvSpPr>
          <p:cNvPr id="7" name="スライド番号プレースホルダー 6"/>
          <p:cNvSpPr>
            <a:spLocks noGrp="1"/>
          </p:cNvSpPr>
          <p:nvPr>
            <p:ph type="sldNum" sz="quarter" idx="12"/>
          </p:nvPr>
        </p:nvSpPr>
        <p:spPr/>
        <p:txBody>
          <a:bodyPr/>
          <a:lstStyle/>
          <a:p>
            <a:fld id="{C32BD6E1-5A45-AF47-BC78-CFD1EB521242}"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54441750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8BD281D9-1A61-6745-89E5-53B5AEE2F478}" type="datetimeFigureOut">
              <a:rPr lang="ja-JP" altLang="en-US" smtClean="0">
                <a:solidFill>
                  <a:prstClr val="black">
                    <a:tint val="75000"/>
                  </a:prstClr>
                </a:solidFill>
                <a:latin typeface="Calibri"/>
                <a:ea typeface="ＭＳ Ｐゴシック"/>
              </a:rPr>
              <a:pPr/>
              <a:t>2013/03/11</a:t>
            </a:fld>
            <a:endParaRPr lang="ja-JP" altLang="en-US">
              <a:solidFill>
                <a:prstClr val="black">
                  <a:tint val="75000"/>
                </a:prstClr>
              </a:solidFill>
              <a:latin typeface="Calibri"/>
              <a:ea typeface="ＭＳ Ｐゴシック"/>
            </a:endParaRPr>
          </a:p>
        </p:txBody>
      </p:sp>
      <p:sp>
        <p:nvSpPr>
          <p:cNvPr id="8" name="フッター プレースホルダー 7"/>
          <p:cNvSpPr>
            <a:spLocks noGrp="1"/>
          </p:cNvSpPr>
          <p:nvPr>
            <p:ph type="ftr" sz="quarter" idx="11"/>
          </p:nvPr>
        </p:nvSpPr>
        <p:spPr/>
        <p:txBody>
          <a:bodyPr/>
          <a:lstStyle/>
          <a:p>
            <a:endParaRPr lang="ja-JP" altLang="en-US">
              <a:solidFill>
                <a:prstClr val="black">
                  <a:tint val="75000"/>
                </a:prstClr>
              </a:solidFill>
              <a:latin typeface="Calibri"/>
              <a:ea typeface="ＭＳ Ｐゴシック"/>
            </a:endParaRPr>
          </a:p>
        </p:txBody>
      </p:sp>
      <p:sp>
        <p:nvSpPr>
          <p:cNvPr id="9" name="スライド番号プレースホルダー 8"/>
          <p:cNvSpPr>
            <a:spLocks noGrp="1"/>
          </p:cNvSpPr>
          <p:nvPr>
            <p:ph type="sldNum" sz="quarter" idx="12"/>
          </p:nvPr>
        </p:nvSpPr>
        <p:spPr/>
        <p:txBody>
          <a:bodyPr/>
          <a:lstStyle/>
          <a:p>
            <a:fld id="{C32BD6E1-5A45-AF47-BC78-CFD1EB521242}"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395980232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8BD281D9-1A61-6745-89E5-53B5AEE2F478}" type="datetimeFigureOut">
              <a:rPr lang="ja-JP" altLang="en-US" smtClean="0">
                <a:solidFill>
                  <a:prstClr val="black">
                    <a:tint val="75000"/>
                  </a:prstClr>
                </a:solidFill>
                <a:latin typeface="Calibri"/>
                <a:ea typeface="ＭＳ Ｐゴシック"/>
              </a:rPr>
              <a:pPr/>
              <a:t>2013/03/11</a:t>
            </a:fld>
            <a:endParaRPr lang="ja-JP" altLang="en-US">
              <a:solidFill>
                <a:prstClr val="black">
                  <a:tint val="75000"/>
                </a:prstClr>
              </a:solidFill>
              <a:latin typeface="Calibri"/>
              <a:ea typeface="ＭＳ Ｐゴシック"/>
            </a:endParaRPr>
          </a:p>
        </p:txBody>
      </p:sp>
      <p:sp>
        <p:nvSpPr>
          <p:cNvPr id="4" name="フッター プレースホルダー 3"/>
          <p:cNvSpPr>
            <a:spLocks noGrp="1"/>
          </p:cNvSpPr>
          <p:nvPr>
            <p:ph type="ftr" sz="quarter" idx="11"/>
          </p:nvPr>
        </p:nvSpPr>
        <p:spPr/>
        <p:txBody>
          <a:bodyPr/>
          <a:lstStyle/>
          <a:p>
            <a:endParaRPr lang="ja-JP" altLang="en-US">
              <a:solidFill>
                <a:prstClr val="black">
                  <a:tint val="75000"/>
                </a:prstClr>
              </a:solidFill>
              <a:latin typeface="Calibri"/>
              <a:ea typeface="ＭＳ Ｐゴシック"/>
            </a:endParaRPr>
          </a:p>
        </p:txBody>
      </p:sp>
      <p:sp>
        <p:nvSpPr>
          <p:cNvPr id="5" name="スライド番号プレースホルダー 4"/>
          <p:cNvSpPr>
            <a:spLocks noGrp="1"/>
          </p:cNvSpPr>
          <p:nvPr>
            <p:ph type="sldNum" sz="quarter" idx="12"/>
          </p:nvPr>
        </p:nvSpPr>
        <p:spPr/>
        <p:txBody>
          <a:bodyPr/>
          <a:lstStyle/>
          <a:p>
            <a:fld id="{C32BD6E1-5A45-AF47-BC78-CFD1EB521242}"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15433212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8BD281D9-1A61-6745-89E5-53B5AEE2F478}" type="datetimeFigureOut">
              <a:rPr lang="ja-JP" altLang="en-US" smtClean="0">
                <a:solidFill>
                  <a:prstClr val="black">
                    <a:tint val="75000"/>
                  </a:prstClr>
                </a:solidFill>
                <a:latin typeface="Calibri"/>
                <a:ea typeface="ＭＳ Ｐゴシック"/>
              </a:rPr>
              <a:pPr/>
              <a:t>2013/03/11</a:t>
            </a:fld>
            <a:endParaRPr lang="ja-JP" altLang="en-US">
              <a:solidFill>
                <a:prstClr val="black">
                  <a:tint val="75000"/>
                </a:prstClr>
              </a:solidFill>
              <a:latin typeface="Calibri"/>
              <a:ea typeface="ＭＳ Ｐゴシック"/>
            </a:endParaRPr>
          </a:p>
        </p:txBody>
      </p:sp>
      <p:sp>
        <p:nvSpPr>
          <p:cNvPr id="3" name="フッター プレースホルダー 2"/>
          <p:cNvSpPr>
            <a:spLocks noGrp="1"/>
          </p:cNvSpPr>
          <p:nvPr>
            <p:ph type="ftr" sz="quarter" idx="11"/>
          </p:nvPr>
        </p:nvSpPr>
        <p:spPr/>
        <p:txBody>
          <a:bodyPr/>
          <a:lstStyle/>
          <a:p>
            <a:endParaRPr lang="ja-JP" altLang="en-US">
              <a:solidFill>
                <a:prstClr val="black">
                  <a:tint val="75000"/>
                </a:prstClr>
              </a:solidFill>
              <a:latin typeface="Calibri"/>
              <a:ea typeface="ＭＳ Ｐゴシック"/>
            </a:endParaRPr>
          </a:p>
        </p:txBody>
      </p:sp>
      <p:sp>
        <p:nvSpPr>
          <p:cNvPr id="4" name="スライド番号プレースホルダー 3"/>
          <p:cNvSpPr>
            <a:spLocks noGrp="1"/>
          </p:cNvSpPr>
          <p:nvPr>
            <p:ph type="sldNum" sz="quarter" idx="12"/>
          </p:nvPr>
        </p:nvSpPr>
        <p:spPr/>
        <p:txBody>
          <a:bodyPr/>
          <a:lstStyle/>
          <a:p>
            <a:fld id="{C32BD6E1-5A45-AF47-BC78-CFD1EB521242}"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202624559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8BD281D9-1A61-6745-89E5-53B5AEE2F478}" type="datetimeFigureOut">
              <a:rPr lang="ja-JP" altLang="en-US" smtClean="0">
                <a:solidFill>
                  <a:prstClr val="black">
                    <a:tint val="75000"/>
                  </a:prstClr>
                </a:solidFill>
                <a:latin typeface="Calibri"/>
                <a:ea typeface="ＭＳ Ｐゴシック"/>
              </a:rPr>
              <a:pPr/>
              <a:t>2013/03/11</a:t>
            </a:fld>
            <a:endParaRPr lang="ja-JP" altLang="en-US">
              <a:solidFill>
                <a:prstClr val="black">
                  <a:tint val="75000"/>
                </a:prstClr>
              </a:solidFill>
              <a:latin typeface="Calibri"/>
              <a:ea typeface="ＭＳ Ｐゴシック"/>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latin typeface="Calibri"/>
              <a:ea typeface="ＭＳ Ｐゴシック"/>
            </a:endParaRPr>
          </a:p>
        </p:txBody>
      </p:sp>
      <p:sp>
        <p:nvSpPr>
          <p:cNvPr id="7" name="スライド番号プレースホルダー 6"/>
          <p:cNvSpPr>
            <a:spLocks noGrp="1"/>
          </p:cNvSpPr>
          <p:nvPr>
            <p:ph type="sldNum" sz="quarter" idx="12"/>
          </p:nvPr>
        </p:nvSpPr>
        <p:spPr/>
        <p:txBody>
          <a:bodyPr/>
          <a:lstStyle/>
          <a:p>
            <a:fld id="{C32BD6E1-5A45-AF47-BC78-CFD1EB521242}"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14590774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lvl1pPr>
              <a:defRPr b="1"/>
            </a:lvl1pPr>
            <a:lvl2pPr>
              <a:defRPr b="0"/>
            </a:lvl2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Rectangle 3"/>
          <p:cNvSpPr>
            <a:spLocks noGrp="1" noChangeArrowheads="1"/>
          </p:cNvSpPr>
          <p:nvPr>
            <p:ph type="dt" sz="half" idx="10"/>
          </p:nvPr>
        </p:nvSpPr>
        <p:spPr>
          <a:ln/>
        </p:spPr>
        <p:txBody>
          <a:bodyPr/>
          <a:lstStyle>
            <a:lvl1pPr>
              <a:defRPr/>
            </a:lvl1pPr>
          </a:lstStyle>
          <a:p>
            <a:fld id="{928A06DB-3402-C948-AB0B-3C05CB271BC8}" type="datetimeFigureOut">
              <a:rPr lang="en-US" smtClean="0">
                <a:solidFill>
                  <a:srgbClr val="000000"/>
                </a:solidFill>
                <a:latin typeface="Arial"/>
                <a:ea typeface="Arial Unicode MS"/>
                <a:cs typeface="Arial Unicode MS"/>
              </a:rPr>
              <a:pPr/>
              <a:t>2013/03/11</a:t>
            </a:fld>
            <a:endParaRPr lang="en-US">
              <a:solidFill>
                <a:srgbClr val="000000"/>
              </a:solidFill>
              <a:latin typeface="Arial"/>
              <a:ea typeface="Arial Unicode MS"/>
              <a:cs typeface="Arial Unicode MS"/>
            </a:endParaRPr>
          </a:p>
        </p:txBody>
      </p:sp>
      <p:sp>
        <p:nvSpPr>
          <p:cNvPr id="5" name="Rectangle 4"/>
          <p:cNvSpPr>
            <a:spLocks noGrp="1" noChangeArrowheads="1"/>
          </p:cNvSpPr>
          <p:nvPr>
            <p:ph type="ftr" sz="quarter" idx="11"/>
          </p:nvPr>
        </p:nvSpPr>
        <p:spPr>
          <a:ln/>
        </p:spPr>
        <p:txBody>
          <a:bodyPr/>
          <a:lstStyle>
            <a:lvl1pPr>
              <a:defRPr/>
            </a:lvl1pPr>
          </a:lstStyle>
          <a:p>
            <a:endParaRPr lang="en-US">
              <a:latin typeface="Arial"/>
              <a:ea typeface="Arial Unicode MS"/>
              <a:cs typeface="Arial Unicode MS"/>
            </a:endParaRPr>
          </a:p>
        </p:txBody>
      </p:sp>
      <p:sp>
        <p:nvSpPr>
          <p:cNvPr id="6"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1943719911"/>
      </p:ext>
    </p:extLst>
  </p:cSld>
  <p:clrMapOvr>
    <a:masterClrMapping/>
  </p:clrMapOvr>
  <p:transition xmlns:p14="http://schemas.microsoft.com/office/powerpoint/2010/mai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8BD281D9-1A61-6745-89E5-53B5AEE2F478}" type="datetimeFigureOut">
              <a:rPr lang="ja-JP" altLang="en-US" smtClean="0">
                <a:solidFill>
                  <a:prstClr val="black">
                    <a:tint val="75000"/>
                  </a:prstClr>
                </a:solidFill>
                <a:latin typeface="Calibri"/>
                <a:ea typeface="ＭＳ Ｐゴシック"/>
              </a:rPr>
              <a:pPr/>
              <a:t>2013/03/11</a:t>
            </a:fld>
            <a:endParaRPr lang="ja-JP" altLang="en-US">
              <a:solidFill>
                <a:prstClr val="black">
                  <a:tint val="75000"/>
                </a:prstClr>
              </a:solidFill>
              <a:latin typeface="Calibri"/>
              <a:ea typeface="ＭＳ Ｐゴシック"/>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latin typeface="Calibri"/>
              <a:ea typeface="ＭＳ Ｐゴシック"/>
            </a:endParaRPr>
          </a:p>
        </p:txBody>
      </p:sp>
      <p:sp>
        <p:nvSpPr>
          <p:cNvPr id="7" name="スライド番号プレースホルダー 6"/>
          <p:cNvSpPr>
            <a:spLocks noGrp="1"/>
          </p:cNvSpPr>
          <p:nvPr>
            <p:ph type="sldNum" sz="quarter" idx="12"/>
          </p:nvPr>
        </p:nvSpPr>
        <p:spPr/>
        <p:txBody>
          <a:bodyPr/>
          <a:lstStyle/>
          <a:p>
            <a:fld id="{C32BD6E1-5A45-AF47-BC78-CFD1EB521242}"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262713463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8BD281D9-1A61-6745-89E5-53B5AEE2F478}" type="datetimeFigureOut">
              <a:rPr lang="ja-JP" altLang="en-US" smtClean="0">
                <a:solidFill>
                  <a:prstClr val="black">
                    <a:tint val="75000"/>
                  </a:prstClr>
                </a:solidFill>
                <a:latin typeface="Calibri"/>
                <a:ea typeface="ＭＳ Ｐゴシック"/>
              </a:rPr>
              <a:pPr/>
              <a:t>2013/03/11</a:t>
            </a:fld>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12"/>
          </p:nvPr>
        </p:nvSpPr>
        <p:spPr/>
        <p:txBody>
          <a:bodyPr/>
          <a:lstStyle/>
          <a:p>
            <a:fld id="{C32BD6E1-5A45-AF47-BC78-CFD1EB521242}"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39476980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8BD281D9-1A61-6745-89E5-53B5AEE2F478}" type="datetimeFigureOut">
              <a:rPr lang="ja-JP" altLang="en-US" smtClean="0">
                <a:solidFill>
                  <a:prstClr val="black">
                    <a:tint val="75000"/>
                  </a:prstClr>
                </a:solidFill>
                <a:latin typeface="Calibri"/>
                <a:ea typeface="ＭＳ Ｐゴシック"/>
              </a:rPr>
              <a:pPr/>
              <a:t>2013/03/11</a:t>
            </a:fld>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12"/>
          </p:nvPr>
        </p:nvSpPr>
        <p:spPr/>
        <p:txBody>
          <a:bodyPr/>
          <a:lstStyle/>
          <a:p>
            <a:fld id="{C32BD6E1-5A45-AF47-BC78-CFD1EB521242}"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42405714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smtClean="0"/>
              <a:t>マスター タイトルの書式設定</a:t>
            </a:r>
            <a:endParaRPr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lang="ja-JP" altLang="en-US"/>
          </a:p>
        </p:txBody>
      </p:sp>
      <p:sp>
        <p:nvSpPr>
          <p:cNvPr id="4" name="日付プレースホルダー 3"/>
          <p:cNvSpPr>
            <a:spLocks noGrp="1"/>
          </p:cNvSpPr>
          <p:nvPr>
            <p:ph type="dt" sz="half" idx="10"/>
          </p:nvPr>
        </p:nvSpPr>
        <p:spPr/>
        <p:txBody>
          <a:bodyPr/>
          <a:lstStyle>
            <a:lvl1pPr>
              <a:defRPr/>
            </a:lvl1pPr>
          </a:lstStyle>
          <a:p>
            <a:pPr>
              <a:defRPr/>
            </a:pPr>
            <a:fld id="{25F2F9C0-70E0-D74C-97EA-628B6CCD198C}" type="datetimeFigureOut">
              <a:rPr lang="ja-JP" altLang="en-US">
                <a:solidFill>
                  <a:prstClr val="black">
                    <a:tint val="75000"/>
                  </a:prstClr>
                </a:solidFill>
                <a:latin typeface="Calibri"/>
                <a:ea typeface="ＭＳ Ｐゴシック"/>
              </a:rPr>
              <a:pPr>
                <a:defRPr/>
              </a:pPr>
              <a:t>2013/03/11</a:t>
            </a:fld>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11"/>
          </p:nvPr>
        </p:nvSpPr>
        <p:spPr/>
        <p:txBody>
          <a:bodyPr/>
          <a:lstStyle>
            <a:lvl1pPr>
              <a:defRPr/>
            </a:lvl1pPr>
          </a:lstStyle>
          <a:p>
            <a:pPr>
              <a:defRPr/>
            </a:pPr>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12"/>
          </p:nvPr>
        </p:nvSpPr>
        <p:spPr/>
        <p:txBody>
          <a:bodyPr/>
          <a:lstStyle>
            <a:lvl1pPr>
              <a:defRPr/>
            </a:lvl1pPr>
          </a:lstStyle>
          <a:p>
            <a:pPr>
              <a:defRPr/>
            </a:pPr>
            <a:fld id="{8D7F66BC-29F9-5B46-ADD0-5C1433B02591}" type="slidenum">
              <a:rPr lang="ja-JP" altLang="en-US">
                <a:solidFill>
                  <a:prstClr val="black">
                    <a:tint val="75000"/>
                  </a:prstClr>
                </a:solidFill>
                <a:latin typeface="Calibri"/>
                <a:ea typeface="ＭＳ Ｐゴシック"/>
              </a:rPr>
              <a:pPr>
                <a:def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313726176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pPr>
              <a:defRPr/>
            </a:pPr>
            <a:fld id="{0EE3D78A-3E27-0D42-BFF3-8AA54B1AEEF3}" type="datetimeFigureOut">
              <a:rPr lang="ja-JP" altLang="en-US">
                <a:solidFill>
                  <a:prstClr val="black">
                    <a:tint val="75000"/>
                  </a:prstClr>
                </a:solidFill>
                <a:latin typeface="Calibri"/>
                <a:ea typeface="ＭＳ Ｐゴシック"/>
              </a:rPr>
              <a:pPr>
                <a:defRPr/>
              </a:pPr>
              <a:t>2013/03/11</a:t>
            </a:fld>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11"/>
          </p:nvPr>
        </p:nvSpPr>
        <p:spPr/>
        <p:txBody>
          <a:bodyPr/>
          <a:lstStyle>
            <a:lvl1pPr>
              <a:defRPr/>
            </a:lvl1pPr>
          </a:lstStyle>
          <a:p>
            <a:pPr>
              <a:defRPr/>
            </a:pPr>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12"/>
          </p:nvPr>
        </p:nvSpPr>
        <p:spPr/>
        <p:txBody>
          <a:bodyPr/>
          <a:lstStyle>
            <a:lvl1pPr>
              <a:defRPr/>
            </a:lvl1pPr>
          </a:lstStyle>
          <a:p>
            <a:pPr>
              <a:defRPr/>
            </a:pPr>
            <a:fld id="{3702BADA-FB1B-A041-A0DA-AC719A451290}" type="slidenum">
              <a:rPr lang="ja-JP" altLang="en-US">
                <a:solidFill>
                  <a:prstClr val="black">
                    <a:tint val="75000"/>
                  </a:prstClr>
                </a:solidFill>
                <a:latin typeface="Calibri"/>
                <a:ea typeface="ＭＳ Ｐゴシック"/>
              </a:rPr>
              <a:pPr>
                <a:def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102917947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日付プレースホルダー 3"/>
          <p:cNvSpPr>
            <a:spLocks noGrp="1"/>
          </p:cNvSpPr>
          <p:nvPr>
            <p:ph type="dt" sz="half" idx="10"/>
          </p:nvPr>
        </p:nvSpPr>
        <p:spPr/>
        <p:txBody>
          <a:bodyPr/>
          <a:lstStyle>
            <a:lvl1pPr>
              <a:defRPr/>
            </a:lvl1pPr>
          </a:lstStyle>
          <a:p>
            <a:pPr>
              <a:defRPr/>
            </a:pPr>
            <a:fld id="{A39DBE09-E23E-2A46-9131-3D44ADCB9DFC}" type="datetimeFigureOut">
              <a:rPr lang="ja-JP" altLang="en-US">
                <a:solidFill>
                  <a:prstClr val="black">
                    <a:tint val="75000"/>
                  </a:prstClr>
                </a:solidFill>
                <a:latin typeface="Calibri"/>
                <a:ea typeface="ＭＳ Ｐゴシック"/>
              </a:rPr>
              <a:pPr>
                <a:defRPr/>
              </a:pPr>
              <a:t>2013/03/11</a:t>
            </a:fld>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11"/>
          </p:nvPr>
        </p:nvSpPr>
        <p:spPr/>
        <p:txBody>
          <a:bodyPr/>
          <a:lstStyle>
            <a:lvl1pPr>
              <a:defRPr/>
            </a:lvl1pPr>
          </a:lstStyle>
          <a:p>
            <a:pPr>
              <a:defRPr/>
            </a:pPr>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12"/>
          </p:nvPr>
        </p:nvSpPr>
        <p:spPr/>
        <p:txBody>
          <a:bodyPr/>
          <a:lstStyle>
            <a:lvl1pPr>
              <a:defRPr/>
            </a:lvl1pPr>
          </a:lstStyle>
          <a:p>
            <a:pPr>
              <a:defRPr/>
            </a:pPr>
            <a:fld id="{463DDCEB-8F1E-BF47-A660-CC99AC2F86F3}" type="slidenum">
              <a:rPr lang="ja-JP" altLang="en-US">
                <a:solidFill>
                  <a:prstClr val="black">
                    <a:tint val="75000"/>
                  </a:prstClr>
                </a:solidFill>
                <a:latin typeface="Calibri"/>
                <a:ea typeface="ＭＳ Ｐゴシック"/>
              </a:rPr>
              <a:pPr>
                <a:def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159483350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ー 3"/>
          <p:cNvSpPr>
            <a:spLocks noGrp="1"/>
          </p:cNvSpPr>
          <p:nvPr>
            <p:ph type="dt" sz="half" idx="10"/>
          </p:nvPr>
        </p:nvSpPr>
        <p:spPr/>
        <p:txBody>
          <a:bodyPr/>
          <a:lstStyle>
            <a:lvl1pPr>
              <a:defRPr/>
            </a:lvl1pPr>
          </a:lstStyle>
          <a:p>
            <a:pPr>
              <a:defRPr/>
            </a:pPr>
            <a:fld id="{9472D4FF-864E-F94C-9BFE-6876F5D6FEDC}" type="datetimeFigureOut">
              <a:rPr lang="ja-JP" altLang="en-US">
                <a:solidFill>
                  <a:prstClr val="black">
                    <a:tint val="75000"/>
                  </a:prstClr>
                </a:solidFill>
                <a:latin typeface="Calibri"/>
                <a:ea typeface="ＭＳ Ｐゴシック"/>
              </a:rPr>
              <a:pPr>
                <a:defRPr/>
              </a:pPr>
              <a:t>2013/03/11</a:t>
            </a:fld>
            <a:endParaRPr lang="ja-JP" altLang="en-US">
              <a:solidFill>
                <a:prstClr val="black">
                  <a:tint val="75000"/>
                </a:prstClr>
              </a:solidFill>
              <a:latin typeface="Calibri"/>
              <a:ea typeface="ＭＳ Ｐゴシック"/>
            </a:endParaRPr>
          </a:p>
        </p:txBody>
      </p:sp>
      <p:sp>
        <p:nvSpPr>
          <p:cNvPr id="6" name="フッター プレースホルダー 4"/>
          <p:cNvSpPr>
            <a:spLocks noGrp="1"/>
          </p:cNvSpPr>
          <p:nvPr>
            <p:ph type="ftr" sz="quarter" idx="11"/>
          </p:nvPr>
        </p:nvSpPr>
        <p:spPr/>
        <p:txBody>
          <a:bodyPr/>
          <a:lstStyle>
            <a:lvl1pPr>
              <a:defRPr/>
            </a:lvl1pPr>
          </a:lstStyle>
          <a:p>
            <a:pPr>
              <a:defRPr/>
            </a:pPr>
            <a:endParaRPr lang="ja-JP" altLang="en-US">
              <a:solidFill>
                <a:prstClr val="black">
                  <a:tint val="75000"/>
                </a:prstClr>
              </a:solidFill>
              <a:latin typeface="Calibri"/>
              <a:ea typeface="ＭＳ Ｐゴシック"/>
            </a:endParaRPr>
          </a:p>
        </p:txBody>
      </p:sp>
      <p:sp>
        <p:nvSpPr>
          <p:cNvPr id="7" name="スライド番号プレースホルダー 5"/>
          <p:cNvSpPr>
            <a:spLocks noGrp="1"/>
          </p:cNvSpPr>
          <p:nvPr>
            <p:ph type="sldNum" sz="quarter" idx="12"/>
          </p:nvPr>
        </p:nvSpPr>
        <p:spPr/>
        <p:txBody>
          <a:bodyPr/>
          <a:lstStyle>
            <a:lvl1pPr>
              <a:defRPr/>
            </a:lvl1pPr>
          </a:lstStyle>
          <a:p>
            <a:pPr>
              <a:defRPr/>
            </a:pPr>
            <a:fld id="{479CA251-371E-6D41-95B3-EBA811DCB87C}" type="slidenum">
              <a:rPr lang="ja-JP" altLang="en-US">
                <a:solidFill>
                  <a:prstClr val="black">
                    <a:tint val="75000"/>
                  </a:prstClr>
                </a:solidFill>
                <a:latin typeface="Calibri"/>
                <a:ea typeface="ＭＳ Ｐゴシック"/>
              </a:rPr>
              <a:pPr>
                <a:def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329164943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ー 3"/>
          <p:cNvSpPr>
            <a:spLocks noGrp="1"/>
          </p:cNvSpPr>
          <p:nvPr>
            <p:ph type="dt" sz="half" idx="10"/>
          </p:nvPr>
        </p:nvSpPr>
        <p:spPr/>
        <p:txBody>
          <a:bodyPr/>
          <a:lstStyle>
            <a:lvl1pPr>
              <a:defRPr/>
            </a:lvl1pPr>
          </a:lstStyle>
          <a:p>
            <a:pPr>
              <a:defRPr/>
            </a:pPr>
            <a:fld id="{03BDFCFB-E797-AC4B-B625-58F216061EF9}" type="datetimeFigureOut">
              <a:rPr lang="ja-JP" altLang="en-US">
                <a:solidFill>
                  <a:prstClr val="black">
                    <a:tint val="75000"/>
                  </a:prstClr>
                </a:solidFill>
                <a:latin typeface="Calibri"/>
                <a:ea typeface="ＭＳ Ｐゴシック"/>
              </a:rPr>
              <a:pPr>
                <a:defRPr/>
              </a:pPr>
              <a:t>2013/03/11</a:t>
            </a:fld>
            <a:endParaRPr lang="ja-JP" altLang="en-US">
              <a:solidFill>
                <a:prstClr val="black">
                  <a:tint val="75000"/>
                </a:prstClr>
              </a:solidFill>
              <a:latin typeface="Calibri"/>
              <a:ea typeface="ＭＳ Ｐゴシック"/>
            </a:endParaRPr>
          </a:p>
        </p:txBody>
      </p:sp>
      <p:sp>
        <p:nvSpPr>
          <p:cNvPr id="8" name="フッター プレースホルダー 4"/>
          <p:cNvSpPr>
            <a:spLocks noGrp="1"/>
          </p:cNvSpPr>
          <p:nvPr>
            <p:ph type="ftr" sz="quarter" idx="11"/>
          </p:nvPr>
        </p:nvSpPr>
        <p:spPr/>
        <p:txBody>
          <a:bodyPr/>
          <a:lstStyle>
            <a:lvl1pPr>
              <a:defRPr/>
            </a:lvl1pPr>
          </a:lstStyle>
          <a:p>
            <a:pPr>
              <a:defRPr/>
            </a:pPr>
            <a:endParaRPr lang="ja-JP" altLang="en-US">
              <a:solidFill>
                <a:prstClr val="black">
                  <a:tint val="75000"/>
                </a:prstClr>
              </a:solidFill>
              <a:latin typeface="Calibri"/>
              <a:ea typeface="ＭＳ Ｐゴシック"/>
            </a:endParaRPr>
          </a:p>
        </p:txBody>
      </p:sp>
      <p:sp>
        <p:nvSpPr>
          <p:cNvPr id="9" name="スライド番号プレースホルダー 5"/>
          <p:cNvSpPr>
            <a:spLocks noGrp="1"/>
          </p:cNvSpPr>
          <p:nvPr>
            <p:ph type="sldNum" sz="quarter" idx="12"/>
          </p:nvPr>
        </p:nvSpPr>
        <p:spPr/>
        <p:txBody>
          <a:bodyPr/>
          <a:lstStyle>
            <a:lvl1pPr>
              <a:defRPr/>
            </a:lvl1pPr>
          </a:lstStyle>
          <a:p>
            <a:pPr>
              <a:defRPr/>
            </a:pPr>
            <a:fld id="{8344FE10-1505-C145-9B97-5E6948CFCB6B}" type="slidenum">
              <a:rPr lang="ja-JP" altLang="en-US">
                <a:solidFill>
                  <a:prstClr val="black">
                    <a:tint val="75000"/>
                  </a:prstClr>
                </a:solidFill>
                <a:latin typeface="Calibri"/>
                <a:ea typeface="ＭＳ Ｐゴシック"/>
              </a:rPr>
              <a:pPr>
                <a:def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412870888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日付プレースホルダー 3"/>
          <p:cNvSpPr>
            <a:spLocks noGrp="1"/>
          </p:cNvSpPr>
          <p:nvPr>
            <p:ph type="dt" sz="half" idx="10"/>
          </p:nvPr>
        </p:nvSpPr>
        <p:spPr/>
        <p:txBody>
          <a:bodyPr/>
          <a:lstStyle>
            <a:lvl1pPr>
              <a:defRPr/>
            </a:lvl1pPr>
          </a:lstStyle>
          <a:p>
            <a:pPr>
              <a:defRPr/>
            </a:pPr>
            <a:fld id="{22D6BA82-31AB-C742-86DF-BAFFD39180CA}" type="datetimeFigureOut">
              <a:rPr lang="ja-JP" altLang="en-US">
                <a:solidFill>
                  <a:prstClr val="black">
                    <a:tint val="75000"/>
                  </a:prstClr>
                </a:solidFill>
                <a:latin typeface="Calibri"/>
                <a:ea typeface="ＭＳ Ｐゴシック"/>
              </a:rPr>
              <a:pPr>
                <a:defRPr/>
              </a:pPr>
              <a:t>2013/03/11</a:t>
            </a:fld>
            <a:endParaRPr lang="ja-JP" altLang="en-US">
              <a:solidFill>
                <a:prstClr val="black">
                  <a:tint val="75000"/>
                </a:prstClr>
              </a:solidFill>
              <a:latin typeface="Calibri"/>
              <a:ea typeface="ＭＳ Ｐゴシック"/>
            </a:endParaRPr>
          </a:p>
        </p:txBody>
      </p:sp>
      <p:sp>
        <p:nvSpPr>
          <p:cNvPr id="4" name="フッター プレースホルダー 4"/>
          <p:cNvSpPr>
            <a:spLocks noGrp="1"/>
          </p:cNvSpPr>
          <p:nvPr>
            <p:ph type="ftr" sz="quarter" idx="11"/>
          </p:nvPr>
        </p:nvSpPr>
        <p:spPr/>
        <p:txBody>
          <a:bodyPr/>
          <a:lstStyle>
            <a:lvl1pPr>
              <a:defRPr/>
            </a:lvl1pPr>
          </a:lstStyle>
          <a:p>
            <a:pPr>
              <a:defRPr/>
            </a:pPr>
            <a:endParaRPr lang="ja-JP" altLang="en-US">
              <a:solidFill>
                <a:prstClr val="black">
                  <a:tint val="75000"/>
                </a:prstClr>
              </a:solidFill>
              <a:latin typeface="Calibri"/>
              <a:ea typeface="ＭＳ Ｐゴシック"/>
            </a:endParaRPr>
          </a:p>
        </p:txBody>
      </p:sp>
      <p:sp>
        <p:nvSpPr>
          <p:cNvPr id="5" name="スライド番号プレースホルダー 5"/>
          <p:cNvSpPr>
            <a:spLocks noGrp="1"/>
          </p:cNvSpPr>
          <p:nvPr>
            <p:ph type="sldNum" sz="quarter" idx="12"/>
          </p:nvPr>
        </p:nvSpPr>
        <p:spPr/>
        <p:txBody>
          <a:bodyPr/>
          <a:lstStyle>
            <a:lvl1pPr>
              <a:defRPr/>
            </a:lvl1pPr>
          </a:lstStyle>
          <a:p>
            <a:pPr>
              <a:defRPr/>
            </a:pPr>
            <a:fld id="{CE0F4A33-E6E4-D146-ACE9-1D66057A4184}" type="slidenum">
              <a:rPr lang="ja-JP" altLang="en-US">
                <a:solidFill>
                  <a:prstClr val="black">
                    <a:tint val="75000"/>
                  </a:prstClr>
                </a:solidFill>
                <a:latin typeface="Calibri"/>
                <a:ea typeface="ＭＳ Ｐゴシック"/>
              </a:rPr>
              <a:pPr>
                <a:def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91507486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3"/>
          <p:cNvSpPr>
            <a:spLocks noGrp="1"/>
          </p:cNvSpPr>
          <p:nvPr>
            <p:ph type="dt" sz="half" idx="10"/>
          </p:nvPr>
        </p:nvSpPr>
        <p:spPr/>
        <p:txBody>
          <a:bodyPr/>
          <a:lstStyle>
            <a:lvl1pPr>
              <a:defRPr/>
            </a:lvl1pPr>
          </a:lstStyle>
          <a:p>
            <a:pPr>
              <a:defRPr/>
            </a:pPr>
            <a:fld id="{3F2AE32A-26D8-E54D-A198-2FC779A6AF84}" type="datetimeFigureOut">
              <a:rPr lang="ja-JP" altLang="en-US">
                <a:solidFill>
                  <a:prstClr val="black">
                    <a:tint val="75000"/>
                  </a:prstClr>
                </a:solidFill>
                <a:latin typeface="Calibri"/>
                <a:ea typeface="ＭＳ Ｐゴシック"/>
              </a:rPr>
              <a:pPr>
                <a:defRPr/>
              </a:pPr>
              <a:t>2013/03/11</a:t>
            </a:fld>
            <a:endParaRPr lang="ja-JP" altLang="en-US">
              <a:solidFill>
                <a:prstClr val="black">
                  <a:tint val="75000"/>
                </a:prstClr>
              </a:solidFill>
              <a:latin typeface="Calibri"/>
              <a:ea typeface="ＭＳ Ｐゴシック"/>
            </a:endParaRPr>
          </a:p>
        </p:txBody>
      </p:sp>
      <p:sp>
        <p:nvSpPr>
          <p:cNvPr id="3" name="フッター プレースホルダー 4"/>
          <p:cNvSpPr>
            <a:spLocks noGrp="1"/>
          </p:cNvSpPr>
          <p:nvPr>
            <p:ph type="ftr" sz="quarter" idx="11"/>
          </p:nvPr>
        </p:nvSpPr>
        <p:spPr/>
        <p:txBody>
          <a:bodyPr/>
          <a:lstStyle>
            <a:lvl1pPr>
              <a:defRPr/>
            </a:lvl1pPr>
          </a:lstStyle>
          <a:p>
            <a:pPr>
              <a:defRPr/>
            </a:pPr>
            <a:endParaRPr lang="ja-JP" altLang="en-US">
              <a:solidFill>
                <a:prstClr val="black">
                  <a:tint val="75000"/>
                </a:prstClr>
              </a:solidFill>
              <a:latin typeface="Calibri"/>
              <a:ea typeface="ＭＳ Ｐゴシック"/>
            </a:endParaRPr>
          </a:p>
        </p:txBody>
      </p:sp>
      <p:sp>
        <p:nvSpPr>
          <p:cNvPr id="4" name="スライド番号プレースホルダー 5"/>
          <p:cNvSpPr>
            <a:spLocks noGrp="1"/>
          </p:cNvSpPr>
          <p:nvPr>
            <p:ph type="sldNum" sz="quarter" idx="12"/>
          </p:nvPr>
        </p:nvSpPr>
        <p:spPr/>
        <p:txBody>
          <a:bodyPr/>
          <a:lstStyle>
            <a:lvl1pPr>
              <a:defRPr/>
            </a:lvl1pPr>
          </a:lstStyle>
          <a:p>
            <a:pPr>
              <a:defRPr/>
            </a:pPr>
            <a:fld id="{E6F619A7-D688-1342-81A1-C2D7F95AD568}" type="slidenum">
              <a:rPr lang="ja-JP" altLang="en-US">
                <a:solidFill>
                  <a:prstClr val="black">
                    <a:tint val="75000"/>
                  </a:prstClr>
                </a:solidFill>
                <a:latin typeface="Calibri"/>
                <a:ea typeface="ＭＳ Ｐゴシック"/>
              </a:rPr>
              <a:pPr>
                <a:def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18875486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
          <p:cNvSpPr>
            <a:spLocks noGrp="1" noChangeArrowheads="1"/>
          </p:cNvSpPr>
          <p:nvPr>
            <p:ph type="dt" sz="half" idx="10"/>
          </p:nvPr>
        </p:nvSpPr>
        <p:spPr>
          <a:ln/>
        </p:spPr>
        <p:txBody>
          <a:bodyPr/>
          <a:lstStyle>
            <a:lvl1pPr>
              <a:defRPr/>
            </a:lvl1pPr>
          </a:lstStyle>
          <a:p>
            <a:fld id="{928A06DB-3402-C948-AB0B-3C05CB271BC8}" type="datetimeFigureOut">
              <a:rPr lang="en-US" smtClean="0">
                <a:solidFill>
                  <a:srgbClr val="000000"/>
                </a:solidFill>
                <a:latin typeface="Arial"/>
                <a:ea typeface="Arial Unicode MS"/>
                <a:cs typeface="Arial Unicode MS"/>
              </a:rPr>
              <a:pPr/>
              <a:t>2013/03/11</a:t>
            </a:fld>
            <a:endParaRPr lang="en-US">
              <a:solidFill>
                <a:srgbClr val="000000"/>
              </a:solidFill>
              <a:latin typeface="Arial"/>
              <a:ea typeface="Arial Unicode MS"/>
              <a:cs typeface="Arial Unicode MS"/>
            </a:endParaRPr>
          </a:p>
        </p:txBody>
      </p:sp>
      <p:sp>
        <p:nvSpPr>
          <p:cNvPr id="5" name="Rectangle 4"/>
          <p:cNvSpPr>
            <a:spLocks noGrp="1" noChangeArrowheads="1"/>
          </p:cNvSpPr>
          <p:nvPr>
            <p:ph type="ftr" sz="quarter" idx="11"/>
          </p:nvPr>
        </p:nvSpPr>
        <p:spPr>
          <a:ln/>
        </p:spPr>
        <p:txBody>
          <a:bodyPr/>
          <a:lstStyle>
            <a:lvl1pPr>
              <a:defRPr/>
            </a:lvl1pPr>
          </a:lstStyle>
          <a:p>
            <a:endParaRPr lang="en-US">
              <a:latin typeface="Arial"/>
              <a:ea typeface="Arial Unicode MS"/>
              <a:cs typeface="Arial Unicode MS"/>
            </a:endParaRPr>
          </a:p>
        </p:txBody>
      </p:sp>
      <p:sp>
        <p:nvSpPr>
          <p:cNvPr id="6"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890624948"/>
      </p:ext>
    </p:extLst>
  </p:cSld>
  <p:clrMapOvr>
    <a:masterClrMapping/>
  </p:clrMapOvr>
  <p:transition xmlns:p14="http://schemas.microsoft.com/office/powerpoint/2010/mai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日付プレースホルダー 3"/>
          <p:cNvSpPr>
            <a:spLocks noGrp="1"/>
          </p:cNvSpPr>
          <p:nvPr>
            <p:ph type="dt" sz="half" idx="10"/>
          </p:nvPr>
        </p:nvSpPr>
        <p:spPr/>
        <p:txBody>
          <a:bodyPr/>
          <a:lstStyle>
            <a:lvl1pPr>
              <a:defRPr/>
            </a:lvl1pPr>
          </a:lstStyle>
          <a:p>
            <a:pPr>
              <a:defRPr/>
            </a:pPr>
            <a:fld id="{4D8DE6CD-6F81-C146-B8F9-6959EEF48DFE}" type="datetimeFigureOut">
              <a:rPr lang="ja-JP" altLang="en-US">
                <a:solidFill>
                  <a:prstClr val="black">
                    <a:tint val="75000"/>
                  </a:prstClr>
                </a:solidFill>
                <a:latin typeface="Calibri"/>
                <a:ea typeface="ＭＳ Ｐゴシック"/>
              </a:rPr>
              <a:pPr>
                <a:defRPr/>
              </a:pPr>
              <a:t>2013/03/11</a:t>
            </a:fld>
            <a:endParaRPr lang="ja-JP" altLang="en-US">
              <a:solidFill>
                <a:prstClr val="black">
                  <a:tint val="75000"/>
                </a:prstClr>
              </a:solidFill>
              <a:latin typeface="Calibri"/>
              <a:ea typeface="ＭＳ Ｐゴシック"/>
            </a:endParaRPr>
          </a:p>
        </p:txBody>
      </p:sp>
      <p:sp>
        <p:nvSpPr>
          <p:cNvPr id="6" name="フッター プレースホルダー 4"/>
          <p:cNvSpPr>
            <a:spLocks noGrp="1"/>
          </p:cNvSpPr>
          <p:nvPr>
            <p:ph type="ftr" sz="quarter" idx="11"/>
          </p:nvPr>
        </p:nvSpPr>
        <p:spPr/>
        <p:txBody>
          <a:bodyPr/>
          <a:lstStyle>
            <a:lvl1pPr>
              <a:defRPr/>
            </a:lvl1pPr>
          </a:lstStyle>
          <a:p>
            <a:pPr>
              <a:defRPr/>
            </a:pPr>
            <a:endParaRPr lang="ja-JP" altLang="en-US">
              <a:solidFill>
                <a:prstClr val="black">
                  <a:tint val="75000"/>
                </a:prstClr>
              </a:solidFill>
              <a:latin typeface="Calibri"/>
              <a:ea typeface="ＭＳ Ｐゴシック"/>
            </a:endParaRPr>
          </a:p>
        </p:txBody>
      </p:sp>
      <p:sp>
        <p:nvSpPr>
          <p:cNvPr id="7" name="スライド番号プレースホルダー 5"/>
          <p:cNvSpPr>
            <a:spLocks noGrp="1"/>
          </p:cNvSpPr>
          <p:nvPr>
            <p:ph type="sldNum" sz="quarter" idx="12"/>
          </p:nvPr>
        </p:nvSpPr>
        <p:spPr/>
        <p:txBody>
          <a:bodyPr/>
          <a:lstStyle>
            <a:lvl1pPr>
              <a:defRPr/>
            </a:lvl1pPr>
          </a:lstStyle>
          <a:p>
            <a:pPr>
              <a:defRPr/>
            </a:pPr>
            <a:fld id="{804B97B5-68AE-0845-BD3B-8E98AE66848E}" type="slidenum">
              <a:rPr lang="ja-JP" altLang="en-US">
                <a:solidFill>
                  <a:prstClr val="black">
                    <a:tint val="75000"/>
                  </a:prstClr>
                </a:solidFill>
                <a:latin typeface="Calibri"/>
                <a:ea typeface="ＭＳ Ｐゴシック"/>
              </a:rPr>
              <a:pPr>
                <a:def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344612862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マスター タイトルの書式設定</a:t>
            </a:r>
            <a:endParaRPr lang="ja-JP" altLang="en-US"/>
          </a:p>
        </p:txBody>
      </p:sp>
      <p:sp>
        <p:nvSpPr>
          <p:cNvPr id="3" name="図プレースホルダー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smtClean="0"/>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日付プレースホルダー 3"/>
          <p:cNvSpPr>
            <a:spLocks noGrp="1"/>
          </p:cNvSpPr>
          <p:nvPr>
            <p:ph type="dt" sz="half" idx="10"/>
          </p:nvPr>
        </p:nvSpPr>
        <p:spPr/>
        <p:txBody>
          <a:bodyPr/>
          <a:lstStyle>
            <a:lvl1pPr>
              <a:defRPr/>
            </a:lvl1pPr>
          </a:lstStyle>
          <a:p>
            <a:pPr>
              <a:defRPr/>
            </a:pPr>
            <a:fld id="{000DE733-FBCD-6E43-8125-4F66E1054C03}" type="datetimeFigureOut">
              <a:rPr lang="ja-JP" altLang="en-US">
                <a:solidFill>
                  <a:prstClr val="black">
                    <a:tint val="75000"/>
                  </a:prstClr>
                </a:solidFill>
                <a:latin typeface="Calibri"/>
                <a:ea typeface="ＭＳ Ｐゴシック"/>
              </a:rPr>
              <a:pPr>
                <a:defRPr/>
              </a:pPr>
              <a:t>2013/03/11</a:t>
            </a:fld>
            <a:endParaRPr lang="ja-JP" altLang="en-US">
              <a:solidFill>
                <a:prstClr val="black">
                  <a:tint val="75000"/>
                </a:prstClr>
              </a:solidFill>
              <a:latin typeface="Calibri"/>
              <a:ea typeface="ＭＳ Ｐゴシック"/>
            </a:endParaRPr>
          </a:p>
        </p:txBody>
      </p:sp>
      <p:sp>
        <p:nvSpPr>
          <p:cNvPr id="6" name="フッター プレースホルダー 4"/>
          <p:cNvSpPr>
            <a:spLocks noGrp="1"/>
          </p:cNvSpPr>
          <p:nvPr>
            <p:ph type="ftr" sz="quarter" idx="11"/>
          </p:nvPr>
        </p:nvSpPr>
        <p:spPr/>
        <p:txBody>
          <a:bodyPr/>
          <a:lstStyle>
            <a:lvl1pPr>
              <a:defRPr/>
            </a:lvl1pPr>
          </a:lstStyle>
          <a:p>
            <a:pPr>
              <a:defRPr/>
            </a:pPr>
            <a:endParaRPr lang="ja-JP" altLang="en-US">
              <a:solidFill>
                <a:prstClr val="black">
                  <a:tint val="75000"/>
                </a:prstClr>
              </a:solidFill>
              <a:latin typeface="Calibri"/>
              <a:ea typeface="ＭＳ Ｐゴシック"/>
            </a:endParaRPr>
          </a:p>
        </p:txBody>
      </p:sp>
      <p:sp>
        <p:nvSpPr>
          <p:cNvPr id="7" name="スライド番号プレースホルダー 5"/>
          <p:cNvSpPr>
            <a:spLocks noGrp="1"/>
          </p:cNvSpPr>
          <p:nvPr>
            <p:ph type="sldNum" sz="quarter" idx="12"/>
          </p:nvPr>
        </p:nvSpPr>
        <p:spPr/>
        <p:txBody>
          <a:bodyPr/>
          <a:lstStyle>
            <a:lvl1pPr>
              <a:defRPr/>
            </a:lvl1pPr>
          </a:lstStyle>
          <a:p>
            <a:pPr>
              <a:defRPr/>
            </a:pPr>
            <a:fld id="{36F7F292-662A-E54B-9C6D-B5870F4821ED}" type="slidenum">
              <a:rPr lang="ja-JP" altLang="en-US">
                <a:solidFill>
                  <a:prstClr val="black">
                    <a:tint val="75000"/>
                  </a:prstClr>
                </a:solidFill>
                <a:latin typeface="Calibri"/>
                <a:ea typeface="ＭＳ Ｐゴシック"/>
              </a:rPr>
              <a:pPr>
                <a:def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23529768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pPr>
              <a:defRPr/>
            </a:pPr>
            <a:fld id="{BF244C1C-9D38-B641-B8B3-1C2D0207A036}" type="datetimeFigureOut">
              <a:rPr lang="ja-JP" altLang="en-US">
                <a:solidFill>
                  <a:prstClr val="black">
                    <a:tint val="75000"/>
                  </a:prstClr>
                </a:solidFill>
                <a:latin typeface="Calibri"/>
                <a:ea typeface="ＭＳ Ｐゴシック"/>
              </a:rPr>
              <a:pPr>
                <a:defRPr/>
              </a:pPr>
              <a:t>2013/03/11</a:t>
            </a:fld>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11"/>
          </p:nvPr>
        </p:nvSpPr>
        <p:spPr/>
        <p:txBody>
          <a:bodyPr/>
          <a:lstStyle>
            <a:lvl1pPr>
              <a:defRPr/>
            </a:lvl1pPr>
          </a:lstStyle>
          <a:p>
            <a:pPr>
              <a:defRPr/>
            </a:pPr>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12"/>
          </p:nvPr>
        </p:nvSpPr>
        <p:spPr/>
        <p:txBody>
          <a:bodyPr/>
          <a:lstStyle>
            <a:lvl1pPr>
              <a:defRPr/>
            </a:lvl1pPr>
          </a:lstStyle>
          <a:p>
            <a:pPr>
              <a:defRPr/>
            </a:pPr>
            <a:fld id="{628C43C3-20D8-BD49-8800-AC71C5253A50}" type="slidenum">
              <a:rPr lang="ja-JP" altLang="en-US">
                <a:solidFill>
                  <a:prstClr val="black">
                    <a:tint val="75000"/>
                  </a:prstClr>
                </a:solidFill>
                <a:latin typeface="Calibri"/>
                <a:ea typeface="ＭＳ Ｐゴシック"/>
              </a:rPr>
              <a:pPr>
                <a:def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269169759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pPr>
              <a:defRPr/>
            </a:pPr>
            <a:fld id="{C2689246-F0D9-E74A-AE15-8DE7D27FF562}" type="datetimeFigureOut">
              <a:rPr lang="ja-JP" altLang="en-US">
                <a:solidFill>
                  <a:prstClr val="black">
                    <a:tint val="75000"/>
                  </a:prstClr>
                </a:solidFill>
                <a:latin typeface="Calibri"/>
                <a:ea typeface="ＭＳ Ｐゴシック"/>
              </a:rPr>
              <a:pPr>
                <a:defRPr/>
              </a:pPr>
              <a:t>2013/03/11</a:t>
            </a:fld>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11"/>
          </p:nvPr>
        </p:nvSpPr>
        <p:spPr/>
        <p:txBody>
          <a:bodyPr/>
          <a:lstStyle>
            <a:lvl1pPr>
              <a:defRPr/>
            </a:lvl1pPr>
          </a:lstStyle>
          <a:p>
            <a:pPr>
              <a:defRPr/>
            </a:pPr>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12"/>
          </p:nvPr>
        </p:nvSpPr>
        <p:spPr/>
        <p:txBody>
          <a:bodyPr/>
          <a:lstStyle>
            <a:lvl1pPr>
              <a:defRPr/>
            </a:lvl1pPr>
          </a:lstStyle>
          <a:p>
            <a:pPr>
              <a:defRPr/>
            </a:pPr>
            <a:fld id="{DA881C02-E733-B146-9940-1B7FD33D33B2}" type="slidenum">
              <a:rPr lang="ja-JP" altLang="en-US">
                <a:solidFill>
                  <a:prstClr val="black">
                    <a:tint val="75000"/>
                  </a:prstClr>
                </a:solidFill>
                <a:latin typeface="Calibri"/>
                <a:ea typeface="ＭＳ Ｐゴシック"/>
              </a:rPr>
              <a:pPr>
                <a:def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105177886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400800" y="6355080"/>
            <a:ext cx="2286000" cy="365760"/>
          </a:xfrm>
        </p:spPr>
        <p:txBody>
          <a:bodyPr/>
          <a:lstStyle>
            <a:lvl1pPr>
              <a:defRPr sz="1400"/>
            </a:lvl1pPr>
          </a:lstStyle>
          <a:p>
            <a:fld id="{FA8FD6B2-81AD-45FE-8941-30028EE2B348}" type="datetimeFigureOut">
              <a:rPr lang="en-US" smtClean="0">
                <a:solidFill>
                  <a:srgbClr val="464653"/>
                </a:solidFill>
                <a:latin typeface="Gill Sans MT"/>
              </a:rPr>
              <a:pPr/>
              <a:t>2013/03/11</a:t>
            </a:fld>
            <a:endParaRPr lang="en-US">
              <a:solidFill>
                <a:srgbClr val="464653"/>
              </a:solidFill>
              <a:latin typeface="Gill Sans MT"/>
            </a:endParaRPr>
          </a:p>
        </p:txBody>
      </p:sp>
      <p:sp>
        <p:nvSpPr>
          <p:cNvPr id="17" name="Footer Placeholder 16"/>
          <p:cNvSpPr>
            <a:spLocks noGrp="1"/>
          </p:cNvSpPr>
          <p:nvPr>
            <p:ph type="ftr" sz="quarter" idx="11"/>
          </p:nvPr>
        </p:nvSpPr>
        <p:spPr>
          <a:xfrm>
            <a:off x="2898648" y="6355080"/>
            <a:ext cx="3474720" cy="365760"/>
          </a:xfrm>
        </p:spPr>
        <p:txBody>
          <a:bodyPr/>
          <a:lstStyle/>
          <a:p>
            <a:endParaRPr lang="en-US">
              <a:solidFill>
                <a:srgbClr val="464653"/>
              </a:solidFill>
              <a:latin typeface="Gill Sans MT"/>
            </a:endParaRPr>
          </a:p>
        </p:txBody>
      </p:sp>
      <p:sp>
        <p:nvSpPr>
          <p:cNvPr id="29" name="Slide Number Placeholder 28"/>
          <p:cNvSpPr>
            <a:spLocks noGrp="1"/>
          </p:cNvSpPr>
          <p:nvPr>
            <p:ph type="sldNum" sz="quarter" idx="12"/>
          </p:nvPr>
        </p:nvSpPr>
        <p:spPr>
          <a:xfrm>
            <a:off x="1216152" y="6355080"/>
            <a:ext cx="1219200" cy="365760"/>
          </a:xfrm>
        </p:spPr>
        <p:txBody>
          <a:bodyPr/>
          <a:lstStyle/>
          <a:p>
            <a:fld id="{5A3C8630-A373-4DE2-80D2-E8F8483F46B2}" type="slidenum">
              <a:rPr lang="en-US" smtClean="0">
                <a:solidFill>
                  <a:srgbClr val="464653"/>
                </a:solidFill>
                <a:latin typeface="Gill Sans MT"/>
              </a:rPr>
              <a:pPr/>
              <a:t>‹#›</a:t>
            </a:fld>
            <a:endParaRPr lang="en-US">
              <a:solidFill>
                <a:srgbClr val="464653"/>
              </a:solidFill>
              <a:latin typeface="Gill Sans MT"/>
            </a:endParaRPr>
          </a:p>
        </p:txBody>
      </p:sp>
      <p:sp>
        <p:nvSpPr>
          <p:cNvPr id="21" name="Rectangle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kumimoji="0" lang="en-US">
              <a:solidFill>
                <a:prstClr val="white"/>
              </a:solidFill>
              <a:latin typeface="Gill Sans MT"/>
            </a:endParaRPr>
          </a:p>
        </p:txBody>
      </p:sp>
      <p:sp>
        <p:nvSpPr>
          <p:cNvPr id="33" name="Rectangle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kumimoji="0" lang="en-US">
              <a:solidFill>
                <a:prstClr val="white"/>
              </a:solidFill>
              <a:latin typeface="Gill Sans MT"/>
            </a:endParaRPr>
          </a:p>
        </p:txBody>
      </p:sp>
      <p:sp>
        <p:nvSpPr>
          <p:cNvPr id="22" name="Rectangle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kumimoji="0" lang="en-US">
              <a:solidFill>
                <a:prstClr val="white"/>
              </a:solidFill>
              <a:latin typeface="Gill Sans MT"/>
            </a:endParaRPr>
          </a:p>
        </p:txBody>
      </p:sp>
      <p:sp>
        <p:nvSpPr>
          <p:cNvPr id="32" name="Rectangle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kumimoji="0" lang="en-US">
              <a:solidFill>
                <a:prstClr val="white"/>
              </a:solidFill>
              <a:latin typeface="Gill Sans MT"/>
            </a:endParaRPr>
          </a:p>
        </p:txBody>
      </p:sp>
    </p:spTree>
    <p:extLst>
      <p:ext uri="{BB962C8B-B14F-4D97-AF65-F5344CB8AC3E}">
        <p14:creationId xmlns:p14="http://schemas.microsoft.com/office/powerpoint/2010/main" val="70730073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FA8FD6B2-81AD-45FE-8941-30028EE2B348}" type="datetimeFigureOut">
              <a:rPr lang="en-US" smtClean="0">
                <a:solidFill>
                  <a:srgbClr val="464653"/>
                </a:solidFill>
                <a:latin typeface="Gill Sans MT"/>
              </a:rPr>
              <a:pPr/>
              <a:t>2013/03/11</a:t>
            </a:fld>
            <a:endParaRPr lang="en-US">
              <a:solidFill>
                <a:srgbClr val="464653"/>
              </a:solidFill>
              <a:latin typeface="Gill Sans MT"/>
            </a:endParaRPr>
          </a:p>
        </p:txBody>
      </p:sp>
      <p:sp>
        <p:nvSpPr>
          <p:cNvPr id="5" name="Footer Placeholder 4"/>
          <p:cNvSpPr>
            <a:spLocks noGrp="1"/>
          </p:cNvSpPr>
          <p:nvPr>
            <p:ph type="ftr" sz="quarter" idx="11"/>
          </p:nvPr>
        </p:nvSpPr>
        <p:spPr/>
        <p:txBody>
          <a:bodyPr/>
          <a:lstStyle/>
          <a:p>
            <a:endParaRPr lang="en-US">
              <a:solidFill>
                <a:srgbClr val="464653"/>
              </a:solidFill>
              <a:latin typeface="Gill Sans MT"/>
            </a:endParaRPr>
          </a:p>
        </p:txBody>
      </p:sp>
      <p:sp>
        <p:nvSpPr>
          <p:cNvPr id="6" name="Slide Number Placeholder 5"/>
          <p:cNvSpPr>
            <a:spLocks noGrp="1"/>
          </p:cNvSpPr>
          <p:nvPr>
            <p:ph type="sldNum" sz="quarter" idx="12"/>
          </p:nvPr>
        </p:nvSpPr>
        <p:spPr/>
        <p:txBody>
          <a:bodyPr/>
          <a:lstStyle/>
          <a:p>
            <a:fld id="{5A3C8630-A373-4DE2-80D2-E8F8483F46B2}" type="slidenum">
              <a:rPr lang="en-US" smtClean="0">
                <a:solidFill>
                  <a:srgbClr val="464653"/>
                </a:solidFill>
                <a:latin typeface="Gill Sans MT"/>
              </a:rPr>
              <a:pPr/>
              <a:t>‹#›</a:t>
            </a:fld>
            <a:endParaRPr lang="en-US">
              <a:solidFill>
                <a:srgbClr val="464653"/>
              </a:solidFill>
              <a:latin typeface="Gill Sans MT"/>
            </a:endParaRPr>
          </a:p>
        </p:txBody>
      </p:sp>
      <p:sp>
        <p:nvSpPr>
          <p:cNvPr id="8" name="Content Placeholder 7"/>
          <p:cNvSpPr>
            <a:spLocks noGrp="1"/>
          </p:cNvSpPr>
          <p:nvPr>
            <p:ph sz="quarter" idx="1"/>
          </p:nvPr>
        </p:nvSpPr>
        <p:spPr>
          <a:xfrm>
            <a:off x="457200" y="1219200"/>
            <a:ext cx="8229600"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159446869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6400800" y="6355080"/>
            <a:ext cx="2286000" cy="365760"/>
          </a:xfrm>
        </p:spPr>
        <p:txBody>
          <a:bodyPr/>
          <a:lstStyle/>
          <a:p>
            <a:fld id="{FA8FD6B2-81AD-45FE-8941-30028EE2B348}" type="datetimeFigureOut">
              <a:rPr lang="en-US" smtClean="0">
                <a:solidFill>
                  <a:srgbClr val="DDE9EC"/>
                </a:solidFill>
                <a:latin typeface="Gill Sans MT"/>
              </a:rPr>
              <a:pPr/>
              <a:t>2013/03/11</a:t>
            </a:fld>
            <a:endParaRPr lang="en-US">
              <a:solidFill>
                <a:srgbClr val="DDE9EC"/>
              </a:solidFill>
              <a:latin typeface="Gill Sans MT"/>
            </a:endParaRPr>
          </a:p>
        </p:txBody>
      </p:sp>
      <p:sp>
        <p:nvSpPr>
          <p:cNvPr id="5" name="Footer Placeholder 4"/>
          <p:cNvSpPr>
            <a:spLocks noGrp="1"/>
          </p:cNvSpPr>
          <p:nvPr>
            <p:ph type="ftr" sz="quarter" idx="11"/>
          </p:nvPr>
        </p:nvSpPr>
        <p:spPr>
          <a:xfrm>
            <a:off x="2898648" y="6355080"/>
            <a:ext cx="3474720" cy="365760"/>
          </a:xfrm>
        </p:spPr>
        <p:txBody>
          <a:bodyPr/>
          <a:lstStyle/>
          <a:p>
            <a:endParaRPr lang="en-US">
              <a:solidFill>
                <a:srgbClr val="DDE9EC"/>
              </a:solidFill>
              <a:latin typeface="Gill Sans MT"/>
            </a:endParaRPr>
          </a:p>
        </p:txBody>
      </p:sp>
      <p:sp>
        <p:nvSpPr>
          <p:cNvPr id="6" name="Slide Number Placeholder 5"/>
          <p:cNvSpPr>
            <a:spLocks noGrp="1"/>
          </p:cNvSpPr>
          <p:nvPr>
            <p:ph type="sldNum" sz="quarter" idx="12"/>
          </p:nvPr>
        </p:nvSpPr>
        <p:spPr>
          <a:xfrm>
            <a:off x="1069848" y="6355080"/>
            <a:ext cx="1520952" cy="365760"/>
          </a:xfrm>
        </p:spPr>
        <p:txBody>
          <a:bodyPr/>
          <a:lstStyle/>
          <a:p>
            <a:fld id="{5A3C8630-A373-4DE2-80D2-E8F8483F46B2}" type="slidenum">
              <a:rPr lang="en-US" smtClean="0">
                <a:solidFill>
                  <a:srgbClr val="DDE9EC"/>
                </a:solidFill>
                <a:latin typeface="Gill Sans MT"/>
              </a:rPr>
              <a:pPr/>
              <a:t>‹#›</a:t>
            </a:fld>
            <a:endParaRPr lang="en-US">
              <a:solidFill>
                <a:srgbClr val="DDE9EC"/>
              </a:solidFill>
              <a:latin typeface="Gill Sans MT"/>
            </a:endParaRPr>
          </a:p>
        </p:txBody>
      </p:sp>
      <p:sp>
        <p:nvSpPr>
          <p:cNvPr id="7" name="Rectangle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kumimoji="0" lang="en-US">
              <a:solidFill>
                <a:prstClr val="white"/>
              </a:solidFill>
              <a:latin typeface="Gill Sans MT"/>
            </a:endParaRPr>
          </a:p>
        </p:txBody>
      </p:sp>
      <p:sp>
        <p:nvSpPr>
          <p:cNvPr id="8" name="Rectangle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kumimoji="0" lang="en-US">
              <a:solidFill>
                <a:prstClr val="white"/>
              </a:solidFill>
              <a:latin typeface="Gill Sans MT"/>
            </a:endParaRPr>
          </a:p>
        </p:txBody>
      </p:sp>
    </p:spTree>
    <p:extLst>
      <p:ext uri="{BB962C8B-B14F-4D97-AF65-F5344CB8AC3E}">
        <p14:creationId xmlns:p14="http://schemas.microsoft.com/office/powerpoint/2010/main" val="4053401508"/>
      </p:ext>
    </p:extLst>
  </p:cSld>
  <p:clrMapOvr>
    <a:overrideClrMapping bg1="dk1" tx1="lt1" bg2="dk2" tx2="lt2" accent1="accent1" accent2="accent2" accent3="accent3" accent4="accent4" accent5="accent5" accent6="accent6" hlink="hlink" folHlink="folHlink"/>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FA8FD6B2-81AD-45FE-8941-30028EE2B348}" type="datetimeFigureOut">
              <a:rPr lang="en-US" smtClean="0">
                <a:solidFill>
                  <a:srgbClr val="464653"/>
                </a:solidFill>
                <a:latin typeface="Gill Sans MT"/>
              </a:rPr>
              <a:pPr/>
              <a:t>2013/03/11</a:t>
            </a:fld>
            <a:endParaRPr lang="en-US">
              <a:solidFill>
                <a:srgbClr val="464653"/>
              </a:solidFill>
              <a:latin typeface="Gill Sans MT"/>
            </a:endParaRPr>
          </a:p>
        </p:txBody>
      </p:sp>
      <p:sp>
        <p:nvSpPr>
          <p:cNvPr id="6" name="Footer Placeholder 5"/>
          <p:cNvSpPr>
            <a:spLocks noGrp="1"/>
          </p:cNvSpPr>
          <p:nvPr>
            <p:ph type="ftr" sz="quarter" idx="11"/>
          </p:nvPr>
        </p:nvSpPr>
        <p:spPr/>
        <p:txBody>
          <a:bodyPr/>
          <a:lstStyle/>
          <a:p>
            <a:endParaRPr lang="en-US">
              <a:solidFill>
                <a:srgbClr val="464653"/>
              </a:solidFill>
              <a:latin typeface="Gill Sans MT"/>
            </a:endParaRPr>
          </a:p>
        </p:txBody>
      </p:sp>
      <p:sp>
        <p:nvSpPr>
          <p:cNvPr id="7" name="Slide Number Placeholder 6"/>
          <p:cNvSpPr>
            <a:spLocks noGrp="1"/>
          </p:cNvSpPr>
          <p:nvPr>
            <p:ph type="sldNum" sz="quarter" idx="12"/>
          </p:nvPr>
        </p:nvSpPr>
        <p:spPr/>
        <p:txBody>
          <a:bodyPr/>
          <a:lstStyle/>
          <a:p>
            <a:fld id="{5A3C8630-A373-4DE2-80D2-E8F8483F46B2}" type="slidenum">
              <a:rPr lang="en-US" smtClean="0">
                <a:solidFill>
                  <a:srgbClr val="464653"/>
                </a:solidFill>
                <a:latin typeface="Gill Sans MT"/>
              </a:rPr>
              <a:pPr/>
              <a:t>‹#›</a:t>
            </a:fld>
            <a:endParaRPr lang="en-US">
              <a:solidFill>
                <a:srgbClr val="464653"/>
              </a:solidFill>
              <a:latin typeface="Gill Sans MT"/>
            </a:endParaRPr>
          </a:p>
        </p:txBody>
      </p:sp>
      <p:sp>
        <p:nvSpPr>
          <p:cNvPr id="9" name="Content Placeholder 8"/>
          <p:cNvSpPr>
            <a:spLocks noGrp="1"/>
          </p:cNvSpPr>
          <p:nvPr>
            <p:ph sz="quarter" idx="1"/>
          </p:nvPr>
        </p:nvSpPr>
        <p:spPr>
          <a:xfrm>
            <a:off x="457200" y="1219200"/>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632198" y="1216152"/>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379562356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FA8FD6B2-81AD-45FE-8941-30028EE2B348}" type="datetimeFigureOut">
              <a:rPr lang="en-US" smtClean="0">
                <a:solidFill>
                  <a:srgbClr val="464653"/>
                </a:solidFill>
                <a:latin typeface="Gill Sans MT"/>
              </a:rPr>
              <a:pPr/>
              <a:t>2013/03/11</a:t>
            </a:fld>
            <a:endParaRPr lang="en-US">
              <a:solidFill>
                <a:srgbClr val="464653"/>
              </a:solidFill>
              <a:latin typeface="Gill Sans MT"/>
            </a:endParaRPr>
          </a:p>
        </p:txBody>
      </p:sp>
      <p:sp>
        <p:nvSpPr>
          <p:cNvPr id="8" name="Footer Placeholder 7"/>
          <p:cNvSpPr>
            <a:spLocks noGrp="1"/>
          </p:cNvSpPr>
          <p:nvPr>
            <p:ph type="ftr" sz="quarter" idx="11"/>
          </p:nvPr>
        </p:nvSpPr>
        <p:spPr/>
        <p:txBody>
          <a:bodyPr/>
          <a:lstStyle/>
          <a:p>
            <a:endParaRPr lang="en-US">
              <a:solidFill>
                <a:srgbClr val="464653"/>
              </a:solidFill>
              <a:latin typeface="Gill Sans MT"/>
            </a:endParaRPr>
          </a:p>
        </p:txBody>
      </p:sp>
      <p:sp>
        <p:nvSpPr>
          <p:cNvPr id="9" name="Slide Number Placeholder 8"/>
          <p:cNvSpPr>
            <a:spLocks noGrp="1"/>
          </p:cNvSpPr>
          <p:nvPr>
            <p:ph type="sldNum" sz="quarter" idx="12"/>
          </p:nvPr>
        </p:nvSpPr>
        <p:spPr/>
        <p:txBody>
          <a:bodyPr/>
          <a:lstStyle/>
          <a:p>
            <a:fld id="{5A3C8630-A373-4DE2-80D2-E8F8483F46B2}" type="slidenum">
              <a:rPr lang="en-US" smtClean="0">
                <a:solidFill>
                  <a:srgbClr val="464653"/>
                </a:solidFill>
                <a:latin typeface="Gill Sans MT"/>
              </a:rPr>
              <a:pPr/>
              <a:t>‹#›</a:t>
            </a:fld>
            <a:endParaRPr lang="en-US">
              <a:solidFill>
                <a:srgbClr val="464653"/>
              </a:solidFill>
              <a:latin typeface="Gill Sans MT"/>
            </a:endParaRPr>
          </a:p>
        </p:txBody>
      </p:sp>
      <p:sp>
        <p:nvSpPr>
          <p:cNvPr id="11" name="Content Placeholder 10"/>
          <p:cNvSpPr>
            <a:spLocks noGrp="1"/>
          </p:cNvSpPr>
          <p:nvPr>
            <p:ph sz="quarter" idx="2"/>
          </p:nvPr>
        </p:nvSpPr>
        <p:spPr>
          <a:xfrm>
            <a:off x="457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648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19288711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A8FD6B2-81AD-45FE-8941-30028EE2B348}" type="datetimeFigureOut">
              <a:rPr lang="en-US" smtClean="0">
                <a:solidFill>
                  <a:srgbClr val="464653"/>
                </a:solidFill>
                <a:latin typeface="Gill Sans MT"/>
              </a:rPr>
              <a:pPr/>
              <a:t>2013/03/11</a:t>
            </a:fld>
            <a:endParaRPr lang="en-US">
              <a:solidFill>
                <a:srgbClr val="464653"/>
              </a:solidFill>
              <a:latin typeface="Gill Sans MT"/>
            </a:endParaRPr>
          </a:p>
        </p:txBody>
      </p:sp>
      <p:sp>
        <p:nvSpPr>
          <p:cNvPr id="4" name="Footer Placeholder 3"/>
          <p:cNvSpPr>
            <a:spLocks noGrp="1"/>
          </p:cNvSpPr>
          <p:nvPr>
            <p:ph type="ftr" sz="quarter" idx="11"/>
          </p:nvPr>
        </p:nvSpPr>
        <p:spPr/>
        <p:txBody>
          <a:bodyPr/>
          <a:lstStyle/>
          <a:p>
            <a:endParaRPr lang="en-US">
              <a:solidFill>
                <a:srgbClr val="464653"/>
              </a:solidFill>
              <a:latin typeface="Gill Sans MT"/>
            </a:endParaRPr>
          </a:p>
        </p:txBody>
      </p:sp>
      <p:sp>
        <p:nvSpPr>
          <p:cNvPr id="5" name="Slide Number Placeholder 4"/>
          <p:cNvSpPr>
            <a:spLocks noGrp="1"/>
          </p:cNvSpPr>
          <p:nvPr>
            <p:ph type="sldNum" sz="quarter" idx="12"/>
          </p:nvPr>
        </p:nvSpPr>
        <p:spPr/>
        <p:txBody>
          <a:bodyPr/>
          <a:lstStyle/>
          <a:p>
            <a:fld id="{5A3C8630-A373-4DE2-80D2-E8F8483F46B2}" type="slidenum">
              <a:rPr lang="en-US" smtClean="0">
                <a:solidFill>
                  <a:srgbClr val="464653"/>
                </a:solidFill>
                <a:latin typeface="Gill Sans MT"/>
              </a:rPr>
              <a:pPr/>
              <a:t>‹#›</a:t>
            </a:fld>
            <a:endParaRPr lang="en-US">
              <a:solidFill>
                <a:srgbClr val="464653"/>
              </a:solidFill>
              <a:latin typeface="Gill Sans MT"/>
            </a:endParaRPr>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kumimoji="0" lang="en-US">
              <a:solidFill>
                <a:prstClr val="white"/>
              </a:solidFill>
              <a:latin typeface="Gill Sans MT"/>
            </a:endParaRPr>
          </a:p>
        </p:txBody>
      </p:sp>
    </p:spTree>
    <p:extLst>
      <p:ext uri="{BB962C8B-B14F-4D97-AF65-F5344CB8AC3E}">
        <p14:creationId xmlns:p14="http://schemas.microsoft.com/office/powerpoint/2010/main" val="5350040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371600"/>
            <a:ext cx="3810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371600"/>
            <a:ext cx="3810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3"/>
          <p:cNvSpPr>
            <a:spLocks noGrp="1" noChangeArrowheads="1"/>
          </p:cNvSpPr>
          <p:nvPr>
            <p:ph type="dt" sz="half" idx="10"/>
          </p:nvPr>
        </p:nvSpPr>
        <p:spPr>
          <a:ln/>
        </p:spPr>
        <p:txBody>
          <a:bodyPr/>
          <a:lstStyle>
            <a:lvl1pPr>
              <a:defRPr/>
            </a:lvl1pPr>
          </a:lstStyle>
          <a:p>
            <a:fld id="{928A06DB-3402-C948-AB0B-3C05CB271BC8}" type="datetimeFigureOut">
              <a:rPr lang="en-US" smtClean="0">
                <a:solidFill>
                  <a:srgbClr val="000000"/>
                </a:solidFill>
                <a:latin typeface="Arial"/>
                <a:ea typeface="Arial Unicode MS"/>
                <a:cs typeface="Arial Unicode MS"/>
              </a:rPr>
              <a:pPr/>
              <a:t>2013/03/11</a:t>
            </a:fld>
            <a:endParaRPr lang="en-US">
              <a:solidFill>
                <a:srgbClr val="000000"/>
              </a:solidFill>
              <a:latin typeface="Arial"/>
              <a:ea typeface="Arial Unicode MS"/>
              <a:cs typeface="Arial Unicode MS"/>
            </a:endParaRPr>
          </a:p>
        </p:txBody>
      </p:sp>
      <p:sp>
        <p:nvSpPr>
          <p:cNvPr id="6" name="Rectangle 4"/>
          <p:cNvSpPr>
            <a:spLocks noGrp="1" noChangeArrowheads="1"/>
          </p:cNvSpPr>
          <p:nvPr>
            <p:ph type="ftr" sz="quarter" idx="11"/>
          </p:nvPr>
        </p:nvSpPr>
        <p:spPr>
          <a:ln/>
        </p:spPr>
        <p:txBody>
          <a:bodyPr/>
          <a:lstStyle>
            <a:lvl1pPr>
              <a:defRPr/>
            </a:lvl1pPr>
          </a:lstStyle>
          <a:p>
            <a:endParaRPr lang="en-US">
              <a:latin typeface="Arial"/>
              <a:ea typeface="Arial Unicode MS"/>
              <a:cs typeface="Arial Unicode MS"/>
            </a:endParaRPr>
          </a:p>
        </p:txBody>
      </p:sp>
      <p:sp>
        <p:nvSpPr>
          <p:cNvPr id="7"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4016005584"/>
      </p:ext>
    </p:extLst>
  </p:cSld>
  <p:clrMapOvr>
    <a:masterClrMapping/>
  </p:clrMapOvr>
  <p:transition xmlns:p14="http://schemas.microsoft.com/office/powerpoint/2010/main">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A8FD6B2-81AD-45FE-8941-30028EE2B348}" type="datetimeFigureOut">
              <a:rPr lang="en-US" smtClean="0">
                <a:solidFill>
                  <a:srgbClr val="464653"/>
                </a:solidFill>
                <a:latin typeface="Gill Sans MT"/>
              </a:rPr>
              <a:pPr/>
              <a:t>2013/03/11</a:t>
            </a:fld>
            <a:endParaRPr lang="en-US">
              <a:solidFill>
                <a:srgbClr val="464653"/>
              </a:solidFill>
              <a:latin typeface="Gill Sans MT"/>
            </a:endParaRPr>
          </a:p>
        </p:txBody>
      </p:sp>
      <p:sp>
        <p:nvSpPr>
          <p:cNvPr id="3" name="Footer Placeholder 2"/>
          <p:cNvSpPr>
            <a:spLocks noGrp="1"/>
          </p:cNvSpPr>
          <p:nvPr>
            <p:ph type="ftr" sz="quarter" idx="11"/>
          </p:nvPr>
        </p:nvSpPr>
        <p:spPr/>
        <p:txBody>
          <a:bodyPr/>
          <a:lstStyle/>
          <a:p>
            <a:endParaRPr lang="en-US">
              <a:solidFill>
                <a:srgbClr val="464653"/>
              </a:solidFill>
              <a:latin typeface="Gill Sans MT"/>
            </a:endParaRPr>
          </a:p>
        </p:txBody>
      </p:sp>
      <p:sp>
        <p:nvSpPr>
          <p:cNvPr id="4" name="Slide Number Placeholder 3"/>
          <p:cNvSpPr>
            <a:spLocks noGrp="1"/>
          </p:cNvSpPr>
          <p:nvPr>
            <p:ph type="sldNum" sz="quarter" idx="12"/>
          </p:nvPr>
        </p:nvSpPr>
        <p:spPr/>
        <p:txBody>
          <a:bodyPr/>
          <a:lstStyle/>
          <a:p>
            <a:fld id="{5A3C8630-A373-4DE2-80D2-E8F8483F46B2}" type="slidenum">
              <a:rPr lang="en-US" smtClean="0">
                <a:solidFill>
                  <a:srgbClr val="464653"/>
                </a:solidFill>
                <a:latin typeface="Gill Sans MT"/>
              </a:rPr>
              <a:pPr/>
              <a:t>‹#›</a:t>
            </a:fld>
            <a:endParaRPr lang="en-US">
              <a:solidFill>
                <a:srgbClr val="464653"/>
              </a:solidFill>
              <a:latin typeface="Gill Sans MT"/>
            </a:endParaRPr>
          </a:p>
        </p:txBody>
      </p:sp>
      <p:sp>
        <p:nvSpPr>
          <p:cNvPr id="5"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pPr defTabSz="914400"/>
            <a:endParaRPr kumimoji="0" lang="en-US">
              <a:solidFill>
                <a:prstClr val="black"/>
              </a:solidFill>
              <a:latin typeface="Gill Sans MT"/>
            </a:endParaRPr>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kumimoji="0" lang="en-US">
              <a:solidFill>
                <a:prstClr val="white"/>
              </a:solidFill>
              <a:latin typeface="Gill Sans MT"/>
            </a:endParaRPr>
          </a:p>
        </p:txBody>
      </p:sp>
    </p:spTree>
    <p:extLst>
      <p:ext uri="{BB962C8B-B14F-4D97-AF65-F5344CB8AC3E}">
        <p14:creationId xmlns:p14="http://schemas.microsoft.com/office/powerpoint/2010/main" val="79969049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FA8FD6B2-81AD-45FE-8941-30028EE2B348}" type="datetimeFigureOut">
              <a:rPr lang="en-US" smtClean="0">
                <a:solidFill>
                  <a:srgbClr val="464653"/>
                </a:solidFill>
                <a:latin typeface="Gill Sans MT"/>
              </a:rPr>
              <a:pPr/>
              <a:t>2013/03/11</a:t>
            </a:fld>
            <a:endParaRPr lang="en-US">
              <a:solidFill>
                <a:srgbClr val="464653"/>
              </a:solidFill>
              <a:latin typeface="Gill Sans MT"/>
            </a:endParaRPr>
          </a:p>
        </p:txBody>
      </p:sp>
      <p:sp>
        <p:nvSpPr>
          <p:cNvPr id="6" name="Footer Placeholder 5"/>
          <p:cNvSpPr>
            <a:spLocks noGrp="1"/>
          </p:cNvSpPr>
          <p:nvPr>
            <p:ph type="ftr" sz="quarter" idx="11"/>
          </p:nvPr>
        </p:nvSpPr>
        <p:spPr/>
        <p:txBody>
          <a:bodyPr/>
          <a:lstStyle/>
          <a:p>
            <a:endParaRPr lang="en-US">
              <a:solidFill>
                <a:srgbClr val="464653"/>
              </a:solidFill>
              <a:latin typeface="Gill Sans MT"/>
            </a:endParaRPr>
          </a:p>
        </p:txBody>
      </p:sp>
      <p:sp>
        <p:nvSpPr>
          <p:cNvPr id="7" name="Slide Number Placeholder 6"/>
          <p:cNvSpPr>
            <a:spLocks noGrp="1"/>
          </p:cNvSpPr>
          <p:nvPr>
            <p:ph type="sldNum" sz="quarter" idx="12"/>
          </p:nvPr>
        </p:nvSpPr>
        <p:spPr/>
        <p:txBody>
          <a:bodyPr/>
          <a:lstStyle/>
          <a:p>
            <a:fld id="{5A3C8630-A373-4DE2-80D2-E8F8483F46B2}" type="slidenum">
              <a:rPr lang="en-US" smtClean="0">
                <a:solidFill>
                  <a:srgbClr val="464653"/>
                </a:solidFill>
                <a:latin typeface="Gill Sans MT"/>
              </a:rPr>
              <a:pPr/>
              <a:t>‹#›</a:t>
            </a:fld>
            <a:endParaRPr lang="en-US">
              <a:solidFill>
                <a:srgbClr val="464653"/>
              </a:solidFill>
              <a:latin typeface="Gill Sans MT"/>
            </a:endParaRPr>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pPr defTabSz="914400"/>
            <a:endParaRPr kumimoji="0" lang="en-US">
              <a:solidFill>
                <a:prstClr val="black"/>
              </a:solidFill>
              <a:latin typeface="Gill Sans MT"/>
            </a:endParaRPr>
          </a:p>
        </p:txBody>
      </p:sp>
      <p:sp>
        <p:nvSpPr>
          <p:cNvPr id="10" name="Straight Connector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pPr defTabSz="914400"/>
            <a:endParaRPr kumimoji="0" lang="en-US" dirty="0">
              <a:solidFill>
                <a:prstClr val="black"/>
              </a:solidFill>
              <a:latin typeface="Gill Sans MT"/>
            </a:endParaRPr>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kumimoji="0" lang="en-US">
              <a:solidFill>
                <a:prstClr val="white"/>
              </a:solidFill>
              <a:latin typeface="Gill Sans MT"/>
            </a:endParaRPr>
          </a:p>
        </p:txBody>
      </p:sp>
      <p:sp>
        <p:nvSpPr>
          <p:cNvPr id="12" name="Content Placeholder 11"/>
          <p:cNvSpPr>
            <a:spLocks noGrp="1"/>
          </p:cNvSpPr>
          <p:nvPr>
            <p:ph sz="quarter" idx="1"/>
          </p:nvPr>
        </p:nvSpPr>
        <p:spPr>
          <a:xfrm>
            <a:off x="304800" y="304800"/>
            <a:ext cx="57150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65883371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FA8FD6B2-81AD-45FE-8941-30028EE2B348}" type="datetimeFigureOut">
              <a:rPr lang="en-US" smtClean="0">
                <a:solidFill>
                  <a:srgbClr val="DDE9EC"/>
                </a:solidFill>
                <a:latin typeface="Gill Sans MT"/>
              </a:rPr>
              <a:pPr/>
              <a:t>2013/03/11</a:t>
            </a:fld>
            <a:endParaRPr lang="en-US">
              <a:solidFill>
                <a:srgbClr val="DDE9EC"/>
              </a:solidFill>
              <a:latin typeface="Gill Sans MT"/>
            </a:endParaRPr>
          </a:p>
        </p:txBody>
      </p:sp>
      <p:sp>
        <p:nvSpPr>
          <p:cNvPr id="6" name="Footer Placeholder 5"/>
          <p:cNvSpPr>
            <a:spLocks noGrp="1"/>
          </p:cNvSpPr>
          <p:nvPr>
            <p:ph type="ftr" sz="quarter" idx="11"/>
          </p:nvPr>
        </p:nvSpPr>
        <p:spPr/>
        <p:txBody>
          <a:bodyPr/>
          <a:lstStyle/>
          <a:p>
            <a:endParaRPr lang="en-US">
              <a:solidFill>
                <a:srgbClr val="DDE9EC"/>
              </a:solidFill>
              <a:latin typeface="Gill Sans MT"/>
            </a:endParaRPr>
          </a:p>
        </p:txBody>
      </p:sp>
      <p:sp>
        <p:nvSpPr>
          <p:cNvPr id="7" name="Slide Number Placeholder 6"/>
          <p:cNvSpPr>
            <a:spLocks noGrp="1"/>
          </p:cNvSpPr>
          <p:nvPr>
            <p:ph type="sldNum" sz="quarter" idx="12"/>
          </p:nvPr>
        </p:nvSpPr>
        <p:spPr/>
        <p:txBody>
          <a:bodyPr/>
          <a:lstStyle/>
          <a:p>
            <a:fld id="{5A3C8630-A373-4DE2-80D2-E8F8483F46B2}" type="slidenum">
              <a:rPr lang="en-US" smtClean="0">
                <a:solidFill>
                  <a:srgbClr val="DDE9EC"/>
                </a:solidFill>
                <a:latin typeface="Gill Sans MT"/>
              </a:rPr>
              <a:pPr/>
              <a:t>‹#›</a:t>
            </a:fld>
            <a:endParaRPr lang="en-US">
              <a:solidFill>
                <a:srgbClr val="DDE9EC"/>
              </a:solidFill>
              <a:latin typeface="Gill Sans MT"/>
            </a:endParaRPr>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pPr defTabSz="914400"/>
            <a:endParaRPr kumimoji="0" lang="en-US">
              <a:solidFill>
                <a:prstClr val="white"/>
              </a:solidFill>
              <a:latin typeface="Gill Sans MT"/>
            </a:endParaRPr>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kumimoji="0" lang="en-US">
              <a:solidFill>
                <a:prstClr val="white"/>
              </a:solidFill>
              <a:latin typeface="Gill Sans MT"/>
            </a:endParaRPr>
          </a:p>
        </p:txBody>
      </p:sp>
      <p:sp>
        <p:nvSpPr>
          <p:cNvPr id="10" name="Rectangle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kumimoji="0" lang="en-US">
              <a:solidFill>
                <a:prstClr val="white"/>
              </a:solidFill>
              <a:latin typeface="Gill Sans MT"/>
            </a:endParaRPr>
          </a:p>
        </p:txBody>
      </p:sp>
    </p:spTree>
    <p:extLst>
      <p:ext uri="{BB962C8B-B14F-4D97-AF65-F5344CB8AC3E}">
        <p14:creationId xmlns:p14="http://schemas.microsoft.com/office/powerpoint/2010/main" val="1001676337"/>
      </p:ext>
    </p:extLst>
  </p:cSld>
  <p:clrMapOvr>
    <a:overrideClrMapping bg1="dk1" tx1="lt1" bg2="dk2" tx2="lt2" accent1="accent1" accent2="accent2" accent3="accent3" accent4="accent4" accent5="accent5" accent6="accent6" hlink="hlink" folHlink="folHlink"/>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A8FD6B2-81AD-45FE-8941-30028EE2B348}" type="datetimeFigureOut">
              <a:rPr lang="en-US" smtClean="0">
                <a:solidFill>
                  <a:srgbClr val="464653"/>
                </a:solidFill>
                <a:latin typeface="Gill Sans MT"/>
              </a:rPr>
              <a:pPr/>
              <a:t>2013/03/11</a:t>
            </a:fld>
            <a:endParaRPr lang="en-US">
              <a:solidFill>
                <a:srgbClr val="464653"/>
              </a:solidFill>
              <a:latin typeface="Gill Sans MT"/>
            </a:endParaRPr>
          </a:p>
        </p:txBody>
      </p:sp>
      <p:sp>
        <p:nvSpPr>
          <p:cNvPr id="5" name="Footer Placeholder 4"/>
          <p:cNvSpPr>
            <a:spLocks noGrp="1"/>
          </p:cNvSpPr>
          <p:nvPr>
            <p:ph type="ftr" sz="quarter" idx="11"/>
          </p:nvPr>
        </p:nvSpPr>
        <p:spPr/>
        <p:txBody>
          <a:bodyPr/>
          <a:lstStyle/>
          <a:p>
            <a:endParaRPr lang="en-US">
              <a:solidFill>
                <a:srgbClr val="464653"/>
              </a:solidFill>
              <a:latin typeface="Gill Sans MT"/>
            </a:endParaRPr>
          </a:p>
        </p:txBody>
      </p:sp>
      <p:sp>
        <p:nvSpPr>
          <p:cNvPr id="6" name="Slide Number Placeholder 5"/>
          <p:cNvSpPr>
            <a:spLocks noGrp="1"/>
          </p:cNvSpPr>
          <p:nvPr>
            <p:ph type="sldNum" sz="quarter" idx="12"/>
          </p:nvPr>
        </p:nvSpPr>
        <p:spPr/>
        <p:txBody>
          <a:bodyPr/>
          <a:lstStyle/>
          <a:p>
            <a:fld id="{5A3C8630-A373-4DE2-80D2-E8F8483F46B2}" type="slidenum">
              <a:rPr lang="en-US" smtClean="0">
                <a:solidFill>
                  <a:srgbClr val="464653"/>
                </a:solidFill>
                <a:latin typeface="Gill Sans MT"/>
              </a:rPr>
              <a:pPr/>
              <a:t>‹#›</a:t>
            </a:fld>
            <a:endParaRPr lang="en-US">
              <a:solidFill>
                <a:srgbClr val="464653"/>
              </a:solidFill>
              <a:latin typeface="Gill Sans MT"/>
            </a:endParaRPr>
          </a:p>
        </p:txBody>
      </p:sp>
    </p:spTree>
    <p:extLst>
      <p:ext uri="{BB962C8B-B14F-4D97-AF65-F5344CB8AC3E}">
        <p14:creationId xmlns:p14="http://schemas.microsoft.com/office/powerpoint/2010/main" val="281682876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A8FD6B2-81AD-45FE-8941-30028EE2B348}" type="datetimeFigureOut">
              <a:rPr lang="en-US" smtClean="0">
                <a:solidFill>
                  <a:srgbClr val="464653"/>
                </a:solidFill>
                <a:latin typeface="Gill Sans MT"/>
              </a:rPr>
              <a:pPr/>
              <a:t>2013/03/11</a:t>
            </a:fld>
            <a:endParaRPr lang="en-US">
              <a:solidFill>
                <a:srgbClr val="464653"/>
              </a:solidFill>
              <a:latin typeface="Gill Sans MT"/>
            </a:endParaRPr>
          </a:p>
        </p:txBody>
      </p:sp>
      <p:sp>
        <p:nvSpPr>
          <p:cNvPr id="5" name="Footer Placeholder 4"/>
          <p:cNvSpPr>
            <a:spLocks noGrp="1"/>
          </p:cNvSpPr>
          <p:nvPr>
            <p:ph type="ftr" sz="quarter" idx="11"/>
          </p:nvPr>
        </p:nvSpPr>
        <p:spPr/>
        <p:txBody>
          <a:bodyPr/>
          <a:lstStyle/>
          <a:p>
            <a:endParaRPr lang="en-US">
              <a:solidFill>
                <a:srgbClr val="464653"/>
              </a:solidFill>
              <a:latin typeface="Gill Sans MT"/>
            </a:endParaRPr>
          </a:p>
        </p:txBody>
      </p:sp>
      <p:sp>
        <p:nvSpPr>
          <p:cNvPr id="6" name="Slide Number Placeholder 5"/>
          <p:cNvSpPr>
            <a:spLocks noGrp="1"/>
          </p:cNvSpPr>
          <p:nvPr>
            <p:ph type="sldNum" sz="quarter" idx="12"/>
          </p:nvPr>
        </p:nvSpPr>
        <p:spPr/>
        <p:txBody>
          <a:bodyPr/>
          <a:lstStyle/>
          <a:p>
            <a:fld id="{5A3C8630-A373-4DE2-80D2-E8F8483F46B2}" type="slidenum">
              <a:rPr lang="en-US" smtClean="0">
                <a:solidFill>
                  <a:srgbClr val="464653"/>
                </a:solidFill>
                <a:latin typeface="Gill Sans MT"/>
              </a:rPr>
              <a:pPr/>
              <a:t>‹#›</a:t>
            </a:fld>
            <a:endParaRPr lang="en-US">
              <a:solidFill>
                <a:srgbClr val="464653"/>
              </a:solidFill>
              <a:latin typeface="Gill Sans MT"/>
            </a:endParaRPr>
          </a:p>
        </p:txBody>
      </p:sp>
      <p:sp>
        <p:nvSpPr>
          <p:cNvPr id="7" name="Straight Connector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pPr defTabSz="914400"/>
            <a:endParaRPr kumimoji="0" lang="en-US">
              <a:solidFill>
                <a:prstClr val="black"/>
              </a:solidFill>
              <a:latin typeface="Gill Sans MT"/>
            </a:endParaRPr>
          </a:p>
        </p:txBody>
      </p:sp>
      <p:sp>
        <p:nvSpPr>
          <p:cNvPr id="8" name="Isosceles Triangle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kumimoji="0" lang="en-US">
              <a:solidFill>
                <a:prstClr val="white"/>
              </a:solidFill>
              <a:latin typeface="Gill Sans MT"/>
            </a:endParaRPr>
          </a:p>
        </p:txBody>
      </p:sp>
      <p:sp>
        <p:nvSpPr>
          <p:cNvPr id="9" name="Straight Connector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pPr defTabSz="914400"/>
            <a:endParaRPr kumimoji="0" lang="en-US">
              <a:solidFill>
                <a:prstClr val="black"/>
              </a:solidFill>
              <a:latin typeface="Gill Sans MT"/>
            </a:endParaRPr>
          </a:p>
        </p:txBody>
      </p:sp>
    </p:spTree>
    <p:extLst>
      <p:ext uri="{BB962C8B-B14F-4D97-AF65-F5344CB8AC3E}">
        <p14:creationId xmlns:p14="http://schemas.microsoft.com/office/powerpoint/2010/main" val="329237501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6" descr="ilccolo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152400"/>
            <a:ext cx="1219200" cy="796925"/>
          </a:xfrm>
          <a:prstGeom prst="rect">
            <a:avLst/>
          </a:prstGeom>
          <a:noFill/>
          <a:ln w="9525">
            <a:noFill/>
            <a:miter lim="800000"/>
            <a:headEnd/>
            <a:tailEnd/>
          </a:ln>
        </p:spPr>
      </p:pic>
      <p:pic>
        <p:nvPicPr>
          <p:cNvPr id="5" name="Picture 7" descr="1024_greendot_divider"/>
          <p:cNvPicPr>
            <a:picLocks noChangeAspect="1" noChangeArrowheads="1"/>
          </p:cNvPicPr>
          <p:nvPr/>
        </p:nvPicPr>
        <p:blipFill>
          <a:blip r:embed="rId3"/>
          <a:srcRect/>
          <a:stretch>
            <a:fillRect/>
          </a:stretch>
        </p:blipFill>
        <p:spPr bwMode="auto">
          <a:xfrm>
            <a:off x="1295400" y="838200"/>
            <a:ext cx="7848600" cy="153988"/>
          </a:xfrm>
          <a:prstGeom prst="rect">
            <a:avLst/>
          </a:prstGeom>
          <a:noFill/>
          <a:ln w="9525">
            <a:noFill/>
            <a:miter lim="800000"/>
            <a:headEnd/>
            <a:tailEnd/>
          </a:ln>
        </p:spPr>
      </p:pic>
      <p:sp>
        <p:nvSpPr>
          <p:cNvPr id="6" name="Text Box 8"/>
          <p:cNvSpPr txBox="1">
            <a:spLocks noChangeArrowheads="1"/>
          </p:cNvSpPr>
          <p:nvPr/>
        </p:nvSpPr>
        <p:spPr bwMode="auto">
          <a:xfrm>
            <a:off x="1295400" y="0"/>
            <a:ext cx="7620000" cy="457200"/>
          </a:xfrm>
          <a:prstGeom prst="rect">
            <a:avLst/>
          </a:prstGeom>
          <a:noFill/>
          <a:ln w="9525">
            <a:noFill/>
            <a:miter lim="800000"/>
            <a:headEnd/>
            <a:tailEnd/>
          </a:ln>
          <a:effectLst/>
        </p:spPr>
        <p:txBody>
          <a:bodyPr>
            <a:spAutoFit/>
          </a:bodyPr>
          <a:lstStyle/>
          <a:p>
            <a:pPr>
              <a:spcBef>
                <a:spcPct val="50000"/>
              </a:spcBef>
              <a:defRPr/>
            </a:pPr>
            <a:endParaRPr kumimoji="0" lang="en-US" sz="2400">
              <a:solidFill>
                <a:srgbClr val="000000"/>
              </a:solidFill>
              <a:latin typeface="Arial"/>
              <a:ea typeface="Arial Unicode MS"/>
              <a:cs typeface="Arial Unicode MS"/>
            </a:endParaRPr>
          </a:p>
        </p:txBody>
      </p:sp>
      <p:sp>
        <p:nvSpPr>
          <p:cNvPr id="7" name="Text Box 9"/>
          <p:cNvSpPr txBox="1">
            <a:spLocks noChangeArrowheads="1"/>
          </p:cNvSpPr>
          <p:nvPr/>
        </p:nvSpPr>
        <p:spPr bwMode="auto">
          <a:xfrm>
            <a:off x="1828800" y="0"/>
            <a:ext cx="6629400" cy="457200"/>
          </a:xfrm>
          <a:prstGeom prst="rect">
            <a:avLst/>
          </a:prstGeom>
          <a:noFill/>
          <a:ln w="9525">
            <a:noFill/>
            <a:miter lim="800000"/>
            <a:headEnd/>
            <a:tailEnd/>
          </a:ln>
          <a:effectLst/>
        </p:spPr>
        <p:txBody>
          <a:bodyPr>
            <a:spAutoFit/>
          </a:bodyPr>
          <a:lstStyle/>
          <a:p>
            <a:pPr>
              <a:spcBef>
                <a:spcPct val="50000"/>
              </a:spcBef>
              <a:defRPr/>
            </a:pPr>
            <a:endParaRPr kumimoji="0" lang="en-US" sz="2400">
              <a:solidFill>
                <a:srgbClr val="000000"/>
              </a:solidFill>
              <a:latin typeface="Arial"/>
              <a:ea typeface="Arial Unicode MS"/>
              <a:cs typeface="Arial Unicode MS"/>
            </a:endParaRPr>
          </a:p>
        </p:txBody>
      </p:sp>
      <p:pic>
        <p:nvPicPr>
          <p:cNvPr id="8" name="Picture 11" descr="1024_greendot_divider"/>
          <p:cNvPicPr>
            <a:picLocks noChangeAspect="1" noChangeArrowheads="1"/>
          </p:cNvPicPr>
          <p:nvPr/>
        </p:nvPicPr>
        <p:blipFill>
          <a:blip r:embed="rId3"/>
          <a:srcRect/>
          <a:stretch>
            <a:fillRect/>
          </a:stretch>
        </p:blipFill>
        <p:spPr bwMode="auto">
          <a:xfrm>
            <a:off x="0" y="6096000"/>
            <a:ext cx="9144000" cy="179388"/>
          </a:xfrm>
          <a:prstGeom prst="rect">
            <a:avLst/>
          </a:prstGeom>
          <a:noFill/>
          <a:ln w="9525">
            <a:noFill/>
            <a:miter lim="800000"/>
            <a:headEnd/>
            <a:tailEnd/>
          </a:ln>
        </p:spPr>
      </p:pic>
      <p:sp>
        <p:nvSpPr>
          <p:cNvPr id="5122" name="Rectangle 2"/>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smtClean="0"/>
              <a:t>Click to edit Master subtitle style</a:t>
            </a:r>
            <a:endParaRPr lang="en-GB"/>
          </a:p>
        </p:txBody>
      </p:sp>
      <p:sp>
        <p:nvSpPr>
          <p:cNvPr id="5130" name="Rectangle 10"/>
          <p:cNvSpPr>
            <a:spLocks noGrp="1" noChangeArrowheads="1"/>
          </p:cNvSpPr>
          <p:nvPr>
            <p:ph type="ctrTitle"/>
          </p:nvPr>
        </p:nvSpPr>
        <p:spPr>
          <a:xfrm>
            <a:off x="762000" y="2286000"/>
            <a:ext cx="7772400" cy="1143000"/>
          </a:xfrm>
        </p:spPr>
        <p:txBody>
          <a:bodyPr/>
          <a:lstStyle>
            <a:lvl1pPr>
              <a:defRPr sz="4800"/>
            </a:lvl1pPr>
          </a:lstStyle>
          <a:p>
            <a:r>
              <a:rPr lang="en-US" smtClean="0"/>
              <a:t>Click to edit Master title style</a:t>
            </a:r>
            <a:endParaRPr lang="en-GB"/>
          </a:p>
        </p:txBody>
      </p:sp>
      <p:sp>
        <p:nvSpPr>
          <p:cNvPr id="9" name="Rectangle 3"/>
          <p:cNvSpPr>
            <a:spLocks noGrp="1" noChangeArrowheads="1"/>
          </p:cNvSpPr>
          <p:nvPr>
            <p:ph type="dt" sz="half" idx="10"/>
          </p:nvPr>
        </p:nvSpPr>
        <p:spPr>
          <a:xfrm>
            <a:off x="0" y="6248400"/>
            <a:ext cx="3124200" cy="457200"/>
          </a:xfrm>
        </p:spPr>
        <p:txBody>
          <a:bodyPr/>
          <a:lstStyle>
            <a:lvl1pPr>
              <a:defRPr/>
            </a:lvl1pPr>
          </a:lstStyle>
          <a:p>
            <a:fld id="{928A06DB-3402-C948-AB0B-3C05CB271BC8}" type="datetimeFigureOut">
              <a:rPr lang="en-US" smtClean="0">
                <a:solidFill>
                  <a:srgbClr val="000000"/>
                </a:solidFill>
                <a:latin typeface="Arial"/>
                <a:ea typeface="Arial Unicode MS"/>
                <a:cs typeface="Arial Unicode MS"/>
              </a:rPr>
              <a:pPr/>
              <a:t>2013/03/11</a:t>
            </a:fld>
            <a:endParaRPr lang="en-US">
              <a:solidFill>
                <a:srgbClr val="000000"/>
              </a:solidFill>
              <a:latin typeface="Arial"/>
              <a:ea typeface="Arial Unicode MS"/>
              <a:cs typeface="Arial Unicode MS"/>
            </a:endParaRPr>
          </a:p>
        </p:txBody>
      </p:sp>
      <p:sp>
        <p:nvSpPr>
          <p:cNvPr id="10" name="Rectangle 4"/>
          <p:cNvSpPr>
            <a:spLocks noGrp="1" noChangeArrowheads="1"/>
          </p:cNvSpPr>
          <p:nvPr>
            <p:ph type="ftr" sz="quarter" idx="11"/>
          </p:nvPr>
        </p:nvSpPr>
        <p:spPr>
          <a:xfrm>
            <a:off x="3124200" y="6248400"/>
            <a:ext cx="2895600" cy="457200"/>
          </a:xfrm>
        </p:spPr>
        <p:txBody>
          <a:bodyPr/>
          <a:lstStyle>
            <a:lvl1pPr>
              <a:defRPr/>
            </a:lvl1pPr>
          </a:lstStyle>
          <a:p>
            <a:endParaRPr lang="en-US">
              <a:latin typeface="Arial"/>
              <a:ea typeface="Arial Unicode MS"/>
              <a:cs typeface="Arial Unicode MS"/>
            </a:endParaRPr>
          </a:p>
        </p:txBody>
      </p:sp>
      <p:sp>
        <p:nvSpPr>
          <p:cNvPr id="11" name="Rectangle 5"/>
          <p:cNvSpPr>
            <a:spLocks noGrp="1" noChangeArrowheads="1"/>
          </p:cNvSpPr>
          <p:nvPr>
            <p:ph type="sldNum" sz="quarter" idx="12"/>
          </p:nvPr>
        </p:nvSpPr>
        <p:spPr>
          <a:xfrm>
            <a:off x="6553200" y="6248400"/>
            <a:ext cx="2362200" cy="457200"/>
          </a:xfrm>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3043258265"/>
      </p:ext>
    </p:extLst>
  </p:cSld>
  <p:clrMapOvr>
    <a:masterClrMapping/>
  </p:clrMapOvr>
  <p:transition xmlns:p14="http://schemas.microsoft.com/office/powerpoint/2010/main">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lvl1pPr>
              <a:defRPr b="1"/>
            </a:lvl1pPr>
            <a:lvl2pPr>
              <a:defRPr b="0"/>
            </a:lvl2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Rectangle 3"/>
          <p:cNvSpPr>
            <a:spLocks noGrp="1" noChangeArrowheads="1"/>
          </p:cNvSpPr>
          <p:nvPr>
            <p:ph type="dt" sz="half" idx="10"/>
          </p:nvPr>
        </p:nvSpPr>
        <p:spPr>
          <a:ln/>
        </p:spPr>
        <p:txBody>
          <a:bodyPr/>
          <a:lstStyle>
            <a:lvl1pPr>
              <a:defRPr/>
            </a:lvl1pPr>
          </a:lstStyle>
          <a:p>
            <a:fld id="{928A06DB-3402-C948-AB0B-3C05CB271BC8}" type="datetimeFigureOut">
              <a:rPr lang="en-US" smtClean="0">
                <a:solidFill>
                  <a:srgbClr val="000000"/>
                </a:solidFill>
                <a:latin typeface="Arial"/>
                <a:ea typeface="Arial Unicode MS"/>
                <a:cs typeface="Arial Unicode MS"/>
              </a:rPr>
              <a:pPr/>
              <a:t>2013/03/11</a:t>
            </a:fld>
            <a:endParaRPr lang="en-US">
              <a:solidFill>
                <a:srgbClr val="000000"/>
              </a:solidFill>
              <a:latin typeface="Arial"/>
              <a:ea typeface="Arial Unicode MS"/>
              <a:cs typeface="Arial Unicode MS"/>
            </a:endParaRPr>
          </a:p>
        </p:txBody>
      </p:sp>
      <p:sp>
        <p:nvSpPr>
          <p:cNvPr id="5" name="Rectangle 4"/>
          <p:cNvSpPr>
            <a:spLocks noGrp="1" noChangeArrowheads="1"/>
          </p:cNvSpPr>
          <p:nvPr>
            <p:ph type="ftr" sz="quarter" idx="11"/>
          </p:nvPr>
        </p:nvSpPr>
        <p:spPr>
          <a:ln/>
        </p:spPr>
        <p:txBody>
          <a:bodyPr/>
          <a:lstStyle>
            <a:lvl1pPr>
              <a:defRPr/>
            </a:lvl1pPr>
          </a:lstStyle>
          <a:p>
            <a:endParaRPr lang="en-US">
              <a:latin typeface="Arial"/>
              <a:ea typeface="Arial Unicode MS"/>
              <a:cs typeface="Arial Unicode MS"/>
            </a:endParaRPr>
          </a:p>
        </p:txBody>
      </p:sp>
      <p:sp>
        <p:nvSpPr>
          <p:cNvPr id="6"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1023570074"/>
      </p:ext>
    </p:extLst>
  </p:cSld>
  <p:clrMapOvr>
    <a:masterClrMapping/>
  </p:clrMapOvr>
  <p:transition xmlns:p14="http://schemas.microsoft.com/office/powerpoint/2010/main">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
          <p:cNvSpPr>
            <a:spLocks noGrp="1" noChangeArrowheads="1"/>
          </p:cNvSpPr>
          <p:nvPr>
            <p:ph type="dt" sz="half" idx="10"/>
          </p:nvPr>
        </p:nvSpPr>
        <p:spPr>
          <a:ln/>
        </p:spPr>
        <p:txBody>
          <a:bodyPr/>
          <a:lstStyle>
            <a:lvl1pPr>
              <a:defRPr/>
            </a:lvl1pPr>
          </a:lstStyle>
          <a:p>
            <a:fld id="{928A06DB-3402-C948-AB0B-3C05CB271BC8}" type="datetimeFigureOut">
              <a:rPr lang="en-US" smtClean="0">
                <a:solidFill>
                  <a:srgbClr val="000000"/>
                </a:solidFill>
                <a:latin typeface="Arial"/>
                <a:ea typeface="Arial Unicode MS"/>
                <a:cs typeface="Arial Unicode MS"/>
              </a:rPr>
              <a:pPr/>
              <a:t>2013/03/11</a:t>
            </a:fld>
            <a:endParaRPr lang="en-US">
              <a:solidFill>
                <a:srgbClr val="000000"/>
              </a:solidFill>
              <a:latin typeface="Arial"/>
              <a:ea typeface="Arial Unicode MS"/>
              <a:cs typeface="Arial Unicode MS"/>
            </a:endParaRPr>
          </a:p>
        </p:txBody>
      </p:sp>
      <p:sp>
        <p:nvSpPr>
          <p:cNvPr id="5" name="Rectangle 4"/>
          <p:cNvSpPr>
            <a:spLocks noGrp="1" noChangeArrowheads="1"/>
          </p:cNvSpPr>
          <p:nvPr>
            <p:ph type="ftr" sz="quarter" idx="11"/>
          </p:nvPr>
        </p:nvSpPr>
        <p:spPr>
          <a:ln/>
        </p:spPr>
        <p:txBody>
          <a:bodyPr/>
          <a:lstStyle>
            <a:lvl1pPr>
              <a:defRPr/>
            </a:lvl1pPr>
          </a:lstStyle>
          <a:p>
            <a:endParaRPr lang="en-US">
              <a:latin typeface="Arial"/>
              <a:ea typeface="Arial Unicode MS"/>
              <a:cs typeface="Arial Unicode MS"/>
            </a:endParaRPr>
          </a:p>
        </p:txBody>
      </p:sp>
      <p:sp>
        <p:nvSpPr>
          <p:cNvPr id="6"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3721686793"/>
      </p:ext>
    </p:extLst>
  </p:cSld>
  <p:clrMapOvr>
    <a:masterClrMapping/>
  </p:clrMapOvr>
  <p:transition xmlns:p14="http://schemas.microsoft.com/office/powerpoint/2010/main">
    <p:fade/>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371600"/>
            <a:ext cx="3810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371600"/>
            <a:ext cx="3810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3"/>
          <p:cNvSpPr>
            <a:spLocks noGrp="1" noChangeArrowheads="1"/>
          </p:cNvSpPr>
          <p:nvPr>
            <p:ph type="dt" sz="half" idx="10"/>
          </p:nvPr>
        </p:nvSpPr>
        <p:spPr>
          <a:ln/>
        </p:spPr>
        <p:txBody>
          <a:bodyPr/>
          <a:lstStyle>
            <a:lvl1pPr>
              <a:defRPr/>
            </a:lvl1pPr>
          </a:lstStyle>
          <a:p>
            <a:fld id="{928A06DB-3402-C948-AB0B-3C05CB271BC8}" type="datetimeFigureOut">
              <a:rPr lang="en-US" smtClean="0">
                <a:solidFill>
                  <a:srgbClr val="000000"/>
                </a:solidFill>
                <a:latin typeface="Arial"/>
                <a:ea typeface="Arial Unicode MS"/>
                <a:cs typeface="Arial Unicode MS"/>
              </a:rPr>
              <a:pPr/>
              <a:t>2013/03/11</a:t>
            </a:fld>
            <a:endParaRPr lang="en-US">
              <a:solidFill>
                <a:srgbClr val="000000"/>
              </a:solidFill>
              <a:latin typeface="Arial"/>
              <a:ea typeface="Arial Unicode MS"/>
              <a:cs typeface="Arial Unicode MS"/>
            </a:endParaRPr>
          </a:p>
        </p:txBody>
      </p:sp>
      <p:sp>
        <p:nvSpPr>
          <p:cNvPr id="6" name="Rectangle 4"/>
          <p:cNvSpPr>
            <a:spLocks noGrp="1" noChangeArrowheads="1"/>
          </p:cNvSpPr>
          <p:nvPr>
            <p:ph type="ftr" sz="quarter" idx="11"/>
          </p:nvPr>
        </p:nvSpPr>
        <p:spPr>
          <a:ln/>
        </p:spPr>
        <p:txBody>
          <a:bodyPr/>
          <a:lstStyle>
            <a:lvl1pPr>
              <a:defRPr/>
            </a:lvl1pPr>
          </a:lstStyle>
          <a:p>
            <a:endParaRPr lang="en-US">
              <a:latin typeface="Arial"/>
              <a:ea typeface="Arial Unicode MS"/>
              <a:cs typeface="Arial Unicode MS"/>
            </a:endParaRPr>
          </a:p>
        </p:txBody>
      </p:sp>
      <p:sp>
        <p:nvSpPr>
          <p:cNvPr id="7"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1107974315"/>
      </p:ext>
    </p:extLst>
  </p:cSld>
  <p:clrMapOvr>
    <a:masterClrMapping/>
  </p:clrMapOvr>
  <p:transition xmlns:p14="http://schemas.microsoft.com/office/powerpoint/2010/main">
    <p:fade/>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3"/>
          <p:cNvSpPr>
            <a:spLocks noGrp="1" noChangeArrowheads="1"/>
          </p:cNvSpPr>
          <p:nvPr>
            <p:ph type="dt" sz="half" idx="10"/>
          </p:nvPr>
        </p:nvSpPr>
        <p:spPr>
          <a:ln/>
        </p:spPr>
        <p:txBody>
          <a:bodyPr/>
          <a:lstStyle>
            <a:lvl1pPr>
              <a:defRPr/>
            </a:lvl1pPr>
          </a:lstStyle>
          <a:p>
            <a:fld id="{928A06DB-3402-C948-AB0B-3C05CB271BC8}" type="datetimeFigureOut">
              <a:rPr lang="en-US" smtClean="0">
                <a:solidFill>
                  <a:srgbClr val="000000"/>
                </a:solidFill>
                <a:latin typeface="Arial"/>
                <a:ea typeface="Arial Unicode MS"/>
                <a:cs typeface="Arial Unicode MS"/>
              </a:rPr>
              <a:pPr/>
              <a:t>2013/03/11</a:t>
            </a:fld>
            <a:endParaRPr lang="en-US">
              <a:solidFill>
                <a:srgbClr val="000000"/>
              </a:solidFill>
              <a:latin typeface="Arial"/>
              <a:ea typeface="Arial Unicode MS"/>
              <a:cs typeface="Arial Unicode MS"/>
            </a:endParaRPr>
          </a:p>
        </p:txBody>
      </p:sp>
      <p:sp>
        <p:nvSpPr>
          <p:cNvPr id="8" name="Rectangle 4"/>
          <p:cNvSpPr>
            <a:spLocks noGrp="1" noChangeArrowheads="1"/>
          </p:cNvSpPr>
          <p:nvPr>
            <p:ph type="ftr" sz="quarter" idx="11"/>
          </p:nvPr>
        </p:nvSpPr>
        <p:spPr>
          <a:ln/>
        </p:spPr>
        <p:txBody>
          <a:bodyPr/>
          <a:lstStyle>
            <a:lvl1pPr>
              <a:defRPr/>
            </a:lvl1pPr>
          </a:lstStyle>
          <a:p>
            <a:endParaRPr lang="en-US">
              <a:latin typeface="Arial"/>
              <a:ea typeface="Arial Unicode MS"/>
              <a:cs typeface="Arial Unicode MS"/>
            </a:endParaRPr>
          </a:p>
        </p:txBody>
      </p:sp>
      <p:sp>
        <p:nvSpPr>
          <p:cNvPr id="9"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3402018487"/>
      </p:ext>
    </p:extLst>
  </p:cSld>
  <p:clrMapOvr>
    <a:masterClrMapping/>
  </p:clrMapOvr>
  <p:transition xmlns:p14="http://schemas.microsoft.com/office/powerpoint/2010/mai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3"/>
          <p:cNvSpPr>
            <a:spLocks noGrp="1" noChangeArrowheads="1"/>
          </p:cNvSpPr>
          <p:nvPr>
            <p:ph type="dt" sz="half" idx="10"/>
          </p:nvPr>
        </p:nvSpPr>
        <p:spPr>
          <a:ln/>
        </p:spPr>
        <p:txBody>
          <a:bodyPr/>
          <a:lstStyle>
            <a:lvl1pPr>
              <a:defRPr/>
            </a:lvl1pPr>
          </a:lstStyle>
          <a:p>
            <a:fld id="{928A06DB-3402-C948-AB0B-3C05CB271BC8}" type="datetimeFigureOut">
              <a:rPr lang="en-US" smtClean="0">
                <a:solidFill>
                  <a:srgbClr val="000000"/>
                </a:solidFill>
                <a:latin typeface="Arial"/>
                <a:ea typeface="Arial Unicode MS"/>
                <a:cs typeface="Arial Unicode MS"/>
              </a:rPr>
              <a:pPr/>
              <a:t>2013/03/11</a:t>
            </a:fld>
            <a:endParaRPr lang="en-US">
              <a:solidFill>
                <a:srgbClr val="000000"/>
              </a:solidFill>
              <a:latin typeface="Arial"/>
              <a:ea typeface="Arial Unicode MS"/>
              <a:cs typeface="Arial Unicode MS"/>
            </a:endParaRPr>
          </a:p>
        </p:txBody>
      </p:sp>
      <p:sp>
        <p:nvSpPr>
          <p:cNvPr id="8" name="Rectangle 4"/>
          <p:cNvSpPr>
            <a:spLocks noGrp="1" noChangeArrowheads="1"/>
          </p:cNvSpPr>
          <p:nvPr>
            <p:ph type="ftr" sz="quarter" idx="11"/>
          </p:nvPr>
        </p:nvSpPr>
        <p:spPr>
          <a:ln/>
        </p:spPr>
        <p:txBody>
          <a:bodyPr/>
          <a:lstStyle>
            <a:lvl1pPr>
              <a:defRPr/>
            </a:lvl1pPr>
          </a:lstStyle>
          <a:p>
            <a:endParaRPr lang="en-US">
              <a:latin typeface="Arial"/>
              <a:ea typeface="Arial Unicode MS"/>
              <a:cs typeface="Arial Unicode MS"/>
            </a:endParaRPr>
          </a:p>
        </p:txBody>
      </p:sp>
      <p:sp>
        <p:nvSpPr>
          <p:cNvPr id="9"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1520741089"/>
      </p:ext>
    </p:extLst>
  </p:cSld>
  <p:clrMapOvr>
    <a:masterClrMapping/>
  </p:clrMapOvr>
  <p:transition xmlns:p14="http://schemas.microsoft.com/office/powerpoint/2010/main">
    <p:fade/>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3"/>
          <p:cNvSpPr>
            <a:spLocks noGrp="1" noChangeArrowheads="1"/>
          </p:cNvSpPr>
          <p:nvPr>
            <p:ph type="dt" sz="half" idx="10"/>
          </p:nvPr>
        </p:nvSpPr>
        <p:spPr>
          <a:ln/>
        </p:spPr>
        <p:txBody>
          <a:bodyPr/>
          <a:lstStyle>
            <a:lvl1pPr>
              <a:defRPr/>
            </a:lvl1pPr>
          </a:lstStyle>
          <a:p>
            <a:fld id="{928A06DB-3402-C948-AB0B-3C05CB271BC8}" type="datetimeFigureOut">
              <a:rPr lang="en-US" smtClean="0">
                <a:solidFill>
                  <a:srgbClr val="000000"/>
                </a:solidFill>
                <a:latin typeface="Arial"/>
                <a:ea typeface="Arial Unicode MS"/>
                <a:cs typeface="Arial Unicode MS"/>
              </a:rPr>
              <a:pPr/>
              <a:t>2013/03/11</a:t>
            </a:fld>
            <a:endParaRPr lang="en-US">
              <a:solidFill>
                <a:srgbClr val="000000"/>
              </a:solidFill>
              <a:latin typeface="Arial"/>
              <a:ea typeface="Arial Unicode MS"/>
              <a:cs typeface="Arial Unicode MS"/>
            </a:endParaRPr>
          </a:p>
        </p:txBody>
      </p:sp>
      <p:sp>
        <p:nvSpPr>
          <p:cNvPr id="4" name="Rectangle 4"/>
          <p:cNvSpPr>
            <a:spLocks noGrp="1" noChangeArrowheads="1"/>
          </p:cNvSpPr>
          <p:nvPr>
            <p:ph type="ftr" sz="quarter" idx="11"/>
          </p:nvPr>
        </p:nvSpPr>
        <p:spPr>
          <a:ln/>
        </p:spPr>
        <p:txBody>
          <a:bodyPr/>
          <a:lstStyle>
            <a:lvl1pPr>
              <a:defRPr/>
            </a:lvl1pPr>
          </a:lstStyle>
          <a:p>
            <a:endParaRPr lang="en-US">
              <a:latin typeface="Arial"/>
              <a:ea typeface="Arial Unicode MS"/>
              <a:cs typeface="Arial Unicode MS"/>
            </a:endParaRPr>
          </a:p>
        </p:txBody>
      </p:sp>
      <p:sp>
        <p:nvSpPr>
          <p:cNvPr id="5"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2376431390"/>
      </p:ext>
    </p:extLst>
  </p:cSld>
  <p:clrMapOvr>
    <a:masterClrMapping/>
  </p:clrMapOvr>
  <p:transition xmlns:p14="http://schemas.microsoft.com/office/powerpoint/2010/main">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dt" sz="half" idx="10"/>
          </p:nvPr>
        </p:nvSpPr>
        <p:spPr>
          <a:ln/>
        </p:spPr>
        <p:txBody>
          <a:bodyPr/>
          <a:lstStyle>
            <a:lvl1pPr>
              <a:defRPr/>
            </a:lvl1pPr>
          </a:lstStyle>
          <a:p>
            <a:fld id="{928A06DB-3402-C948-AB0B-3C05CB271BC8}" type="datetimeFigureOut">
              <a:rPr lang="en-US" smtClean="0">
                <a:solidFill>
                  <a:srgbClr val="000000"/>
                </a:solidFill>
                <a:latin typeface="Arial"/>
                <a:ea typeface="Arial Unicode MS"/>
                <a:cs typeface="Arial Unicode MS"/>
              </a:rPr>
              <a:pPr/>
              <a:t>2013/03/11</a:t>
            </a:fld>
            <a:endParaRPr lang="en-US">
              <a:solidFill>
                <a:srgbClr val="000000"/>
              </a:solidFill>
              <a:latin typeface="Arial"/>
              <a:ea typeface="Arial Unicode MS"/>
              <a:cs typeface="Arial Unicode MS"/>
            </a:endParaRPr>
          </a:p>
        </p:txBody>
      </p:sp>
      <p:sp>
        <p:nvSpPr>
          <p:cNvPr id="3" name="Rectangle 4"/>
          <p:cNvSpPr>
            <a:spLocks noGrp="1" noChangeArrowheads="1"/>
          </p:cNvSpPr>
          <p:nvPr>
            <p:ph type="ftr" sz="quarter" idx="11"/>
          </p:nvPr>
        </p:nvSpPr>
        <p:spPr>
          <a:ln/>
        </p:spPr>
        <p:txBody>
          <a:bodyPr/>
          <a:lstStyle>
            <a:lvl1pPr>
              <a:defRPr/>
            </a:lvl1pPr>
          </a:lstStyle>
          <a:p>
            <a:endParaRPr lang="en-US">
              <a:latin typeface="Arial"/>
              <a:ea typeface="Arial Unicode MS"/>
              <a:cs typeface="Arial Unicode MS"/>
            </a:endParaRPr>
          </a:p>
        </p:txBody>
      </p:sp>
      <p:sp>
        <p:nvSpPr>
          <p:cNvPr id="4"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1153866690"/>
      </p:ext>
    </p:extLst>
  </p:cSld>
  <p:clrMapOvr>
    <a:masterClrMapping/>
  </p:clrMapOvr>
  <p:transition xmlns:p14="http://schemas.microsoft.com/office/powerpoint/2010/main">
    <p:fade/>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dt" sz="half" idx="10"/>
          </p:nvPr>
        </p:nvSpPr>
        <p:spPr>
          <a:ln/>
        </p:spPr>
        <p:txBody>
          <a:bodyPr/>
          <a:lstStyle>
            <a:lvl1pPr>
              <a:defRPr/>
            </a:lvl1pPr>
          </a:lstStyle>
          <a:p>
            <a:fld id="{928A06DB-3402-C948-AB0B-3C05CB271BC8}" type="datetimeFigureOut">
              <a:rPr lang="en-US" smtClean="0">
                <a:solidFill>
                  <a:srgbClr val="000000"/>
                </a:solidFill>
                <a:latin typeface="Arial"/>
                <a:ea typeface="Arial Unicode MS"/>
                <a:cs typeface="Arial Unicode MS"/>
              </a:rPr>
              <a:pPr/>
              <a:t>2013/03/11</a:t>
            </a:fld>
            <a:endParaRPr lang="en-US">
              <a:solidFill>
                <a:srgbClr val="000000"/>
              </a:solidFill>
              <a:latin typeface="Arial"/>
              <a:ea typeface="Arial Unicode MS"/>
              <a:cs typeface="Arial Unicode MS"/>
            </a:endParaRPr>
          </a:p>
        </p:txBody>
      </p:sp>
      <p:sp>
        <p:nvSpPr>
          <p:cNvPr id="6" name="Rectangle 4"/>
          <p:cNvSpPr>
            <a:spLocks noGrp="1" noChangeArrowheads="1"/>
          </p:cNvSpPr>
          <p:nvPr>
            <p:ph type="ftr" sz="quarter" idx="11"/>
          </p:nvPr>
        </p:nvSpPr>
        <p:spPr>
          <a:ln/>
        </p:spPr>
        <p:txBody>
          <a:bodyPr/>
          <a:lstStyle>
            <a:lvl1pPr>
              <a:defRPr/>
            </a:lvl1pPr>
          </a:lstStyle>
          <a:p>
            <a:endParaRPr lang="en-US">
              <a:latin typeface="Arial"/>
              <a:ea typeface="Arial Unicode MS"/>
              <a:cs typeface="Arial Unicode MS"/>
            </a:endParaRPr>
          </a:p>
        </p:txBody>
      </p:sp>
      <p:sp>
        <p:nvSpPr>
          <p:cNvPr id="7"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4097143014"/>
      </p:ext>
    </p:extLst>
  </p:cSld>
  <p:clrMapOvr>
    <a:masterClrMapping/>
  </p:clrMapOvr>
  <p:transition xmlns:p14="http://schemas.microsoft.com/office/powerpoint/2010/main">
    <p:fade/>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dt" sz="half" idx="10"/>
          </p:nvPr>
        </p:nvSpPr>
        <p:spPr>
          <a:ln/>
        </p:spPr>
        <p:txBody>
          <a:bodyPr/>
          <a:lstStyle>
            <a:lvl1pPr>
              <a:defRPr/>
            </a:lvl1pPr>
          </a:lstStyle>
          <a:p>
            <a:fld id="{928A06DB-3402-C948-AB0B-3C05CB271BC8}" type="datetimeFigureOut">
              <a:rPr lang="en-US" smtClean="0">
                <a:solidFill>
                  <a:srgbClr val="000000"/>
                </a:solidFill>
                <a:latin typeface="Arial"/>
                <a:ea typeface="Arial Unicode MS"/>
                <a:cs typeface="Arial Unicode MS"/>
              </a:rPr>
              <a:pPr/>
              <a:t>2013/03/11</a:t>
            </a:fld>
            <a:endParaRPr lang="en-US">
              <a:solidFill>
                <a:srgbClr val="000000"/>
              </a:solidFill>
              <a:latin typeface="Arial"/>
              <a:ea typeface="Arial Unicode MS"/>
              <a:cs typeface="Arial Unicode MS"/>
            </a:endParaRPr>
          </a:p>
        </p:txBody>
      </p:sp>
      <p:sp>
        <p:nvSpPr>
          <p:cNvPr id="6" name="Rectangle 4"/>
          <p:cNvSpPr>
            <a:spLocks noGrp="1" noChangeArrowheads="1"/>
          </p:cNvSpPr>
          <p:nvPr>
            <p:ph type="ftr" sz="quarter" idx="11"/>
          </p:nvPr>
        </p:nvSpPr>
        <p:spPr>
          <a:ln/>
        </p:spPr>
        <p:txBody>
          <a:bodyPr/>
          <a:lstStyle>
            <a:lvl1pPr>
              <a:defRPr/>
            </a:lvl1pPr>
          </a:lstStyle>
          <a:p>
            <a:endParaRPr lang="en-US">
              <a:latin typeface="Arial"/>
              <a:ea typeface="Arial Unicode MS"/>
              <a:cs typeface="Arial Unicode MS"/>
            </a:endParaRPr>
          </a:p>
        </p:txBody>
      </p:sp>
      <p:sp>
        <p:nvSpPr>
          <p:cNvPr id="7"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908465758"/>
      </p:ext>
    </p:extLst>
  </p:cSld>
  <p:clrMapOvr>
    <a:masterClrMapping/>
  </p:clrMapOvr>
  <p:transition xmlns:p14="http://schemas.microsoft.com/office/powerpoint/2010/main">
    <p:fade/>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3"/>
          <p:cNvSpPr>
            <a:spLocks noGrp="1" noChangeArrowheads="1"/>
          </p:cNvSpPr>
          <p:nvPr>
            <p:ph type="dt" sz="half" idx="10"/>
          </p:nvPr>
        </p:nvSpPr>
        <p:spPr>
          <a:ln/>
        </p:spPr>
        <p:txBody>
          <a:bodyPr/>
          <a:lstStyle>
            <a:lvl1pPr>
              <a:defRPr/>
            </a:lvl1pPr>
          </a:lstStyle>
          <a:p>
            <a:fld id="{928A06DB-3402-C948-AB0B-3C05CB271BC8}" type="datetimeFigureOut">
              <a:rPr lang="en-US" smtClean="0">
                <a:solidFill>
                  <a:srgbClr val="000000"/>
                </a:solidFill>
                <a:latin typeface="Arial"/>
                <a:ea typeface="Arial Unicode MS"/>
                <a:cs typeface="Arial Unicode MS"/>
              </a:rPr>
              <a:pPr/>
              <a:t>2013/03/11</a:t>
            </a:fld>
            <a:endParaRPr lang="en-US">
              <a:solidFill>
                <a:srgbClr val="000000"/>
              </a:solidFill>
              <a:latin typeface="Arial"/>
              <a:ea typeface="Arial Unicode MS"/>
              <a:cs typeface="Arial Unicode MS"/>
            </a:endParaRPr>
          </a:p>
        </p:txBody>
      </p:sp>
      <p:sp>
        <p:nvSpPr>
          <p:cNvPr id="5" name="Rectangle 4"/>
          <p:cNvSpPr>
            <a:spLocks noGrp="1" noChangeArrowheads="1"/>
          </p:cNvSpPr>
          <p:nvPr>
            <p:ph type="ftr" sz="quarter" idx="11"/>
          </p:nvPr>
        </p:nvSpPr>
        <p:spPr>
          <a:ln/>
        </p:spPr>
        <p:txBody>
          <a:bodyPr/>
          <a:lstStyle>
            <a:lvl1pPr>
              <a:defRPr/>
            </a:lvl1pPr>
          </a:lstStyle>
          <a:p>
            <a:endParaRPr lang="en-US">
              <a:latin typeface="Arial"/>
              <a:ea typeface="Arial Unicode MS"/>
              <a:cs typeface="Arial Unicode MS"/>
            </a:endParaRPr>
          </a:p>
        </p:txBody>
      </p:sp>
      <p:sp>
        <p:nvSpPr>
          <p:cNvPr id="6"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339497299"/>
      </p:ext>
    </p:extLst>
  </p:cSld>
  <p:clrMapOvr>
    <a:masterClrMapping/>
  </p:clrMapOvr>
  <p:transition xmlns:p14="http://schemas.microsoft.com/office/powerpoint/2010/main">
    <p:fade/>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76200"/>
            <a:ext cx="1943100" cy="60960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76200"/>
            <a:ext cx="567690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3"/>
          <p:cNvSpPr>
            <a:spLocks noGrp="1" noChangeArrowheads="1"/>
          </p:cNvSpPr>
          <p:nvPr>
            <p:ph type="dt" sz="half" idx="10"/>
          </p:nvPr>
        </p:nvSpPr>
        <p:spPr>
          <a:ln/>
        </p:spPr>
        <p:txBody>
          <a:bodyPr/>
          <a:lstStyle>
            <a:lvl1pPr>
              <a:defRPr/>
            </a:lvl1pPr>
          </a:lstStyle>
          <a:p>
            <a:fld id="{928A06DB-3402-C948-AB0B-3C05CB271BC8}" type="datetimeFigureOut">
              <a:rPr lang="en-US" smtClean="0">
                <a:solidFill>
                  <a:srgbClr val="000000"/>
                </a:solidFill>
                <a:latin typeface="Arial"/>
                <a:ea typeface="Arial Unicode MS"/>
                <a:cs typeface="Arial Unicode MS"/>
              </a:rPr>
              <a:pPr/>
              <a:t>2013/03/11</a:t>
            </a:fld>
            <a:endParaRPr lang="en-US">
              <a:solidFill>
                <a:srgbClr val="000000"/>
              </a:solidFill>
              <a:latin typeface="Arial"/>
              <a:ea typeface="Arial Unicode MS"/>
              <a:cs typeface="Arial Unicode MS"/>
            </a:endParaRPr>
          </a:p>
        </p:txBody>
      </p:sp>
      <p:sp>
        <p:nvSpPr>
          <p:cNvPr id="5" name="Rectangle 4"/>
          <p:cNvSpPr>
            <a:spLocks noGrp="1" noChangeArrowheads="1"/>
          </p:cNvSpPr>
          <p:nvPr>
            <p:ph type="ftr" sz="quarter" idx="11"/>
          </p:nvPr>
        </p:nvSpPr>
        <p:spPr>
          <a:ln/>
        </p:spPr>
        <p:txBody>
          <a:bodyPr/>
          <a:lstStyle>
            <a:lvl1pPr>
              <a:defRPr/>
            </a:lvl1pPr>
          </a:lstStyle>
          <a:p>
            <a:endParaRPr lang="en-US">
              <a:latin typeface="Arial"/>
              <a:ea typeface="Arial Unicode MS"/>
              <a:cs typeface="Arial Unicode MS"/>
            </a:endParaRPr>
          </a:p>
        </p:txBody>
      </p:sp>
      <p:sp>
        <p:nvSpPr>
          <p:cNvPr id="6"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1196387445"/>
      </p:ext>
    </p:extLst>
  </p:cSld>
  <p:clrMapOvr>
    <a:masterClrMapping/>
  </p:clrMapOvr>
  <p:transition xmlns:p14="http://schemas.microsoft.com/office/powerpoint/2010/mai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3"/>
          <p:cNvSpPr>
            <a:spLocks noGrp="1" noChangeArrowheads="1"/>
          </p:cNvSpPr>
          <p:nvPr>
            <p:ph type="dt" sz="half" idx="10"/>
          </p:nvPr>
        </p:nvSpPr>
        <p:spPr>
          <a:ln/>
        </p:spPr>
        <p:txBody>
          <a:bodyPr/>
          <a:lstStyle>
            <a:lvl1pPr>
              <a:defRPr/>
            </a:lvl1pPr>
          </a:lstStyle>
          <a:p>
            <a:fld id="{928A06DB-3402-C948-AB0B-3C05CB271BC8}" type="datetimeFigureOut">
              <a:rPr lang="en-US" smtClean="0">
                <a:solidFill>
                  <a:srgbClr val="000000"/>
                </a:solidFill>
                <a:latin typeface="Arial"/>
                <a:ea typeface="Arial Unicode MS"/>
                <a:cs typeface="Arial Unicode MS"/>
              </a:rPr>
              <a:pPr/>
              <a:t>2013/03/11</a:t>
            </a:fld>
            <a:endParaRPr lang="en-US">
              <a:solidFill>
                <a:srgbClr val="000000"/>
              </a:solidFill>
              <a:latin typeface="Arial"/>
              <a:ea typeface="Arial Unicode MS"/>
              <a:cs typeface="Arial Unicode MS"/>
            </a:endParaRPr>
          </a:p>
        </p:txBody>
      </p:sp>
      <p:sp>
        <p:nvSpPr>
          <p:cNvPr id="4" name="Rectangle 4"/>
          <p:cNvSpPr>
            <a:spLocks noGrp="1" noChangeArrowheads="1"/>
          </p:cNvSpPr>
          <p:nvPr>
            <p:ph type="ftr" sz="quarter" idx="11"/>
          </p:nvPr>
        </p:nvSpPr>
        <p:spPr>
          <a:ln/>
        </p:spPr>
        <p:txBody>
          <a:bodyPr/>
          <a:lstStyle>
            <a:lvl1pPr>
              <a:defRPr/>
            </a:lvl1pPr>
          </a:lstStyle>
          <a:p>
            <a:endParaRPr lang="en-US">
              <a:latin typeface="Arial"/>
              <a:ea typeface="Arial Unicode MS"/>
              <a:cs typeface="Arial Unicode MS"/>
            </a:endParaRPr>
          </a:p>
        </p:txBody>
      </p:sp>
      <p:sp>
        <p:nvSpPr>
          <p:cNvPr id="5"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2037884907"/>
      </p:ext>
    </p:extLst>
  </p:cSld>
  <p:clrMapOvr>
    <a:masterClrMapping/>
  </p:clrMapOvr>
  <p:transition xmlns:p14="http://schemas.microsoft.com/office/powerpoint/2010/mai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dt" sz="half" idx="10"/>
          </p:nvPr>
        </p:nvSpPr>
        <p:spPr>
          <a:ln/>
        </p:spPr>
        <p:txBody>
          <a:bodyPr/>
          <a:lstStyle>
            <a:lvl1pPr>
              <a:defRPr/>
            </a:lvl1pPr>
          </a:lstStyle>
          <a:p>
            <a:fld id="{928A06DB-3402-C948-AB0B-3C05CB271BC8}" type="datetimeFigureOut">
              <a:rPr lang="en-US" smtClean="0">
                <a:solidFill>
                  <a:srgbClr val="000000"/>
                </a:solidFill>
                <a:latin typeface="Arial"/>
                <a:ea typeface="Arial Unicode MS"/>
                <a:cs typeface="Arial Unicode MS"/>
              </a:rPr>
              <a:pPr/>
              <a:t>2013/03/11</a:t>
            </a:fld>
            <a:endParaRPr lang="en-US">
              <a:solidFill>
                <a:srgbClr val="000000"/>
              </a:solidFill>
              <a:latin typeface="Arial"/>
              <a:ea typeface="Arial Unicode MS"/>
              <a:cs typeface="Arial Unicode MS"/>
            </a:endParaRPr>
          </a:p>
        </p:txBody>
      </p:sp>
      <p:sp>
        <p:nvSpPr>
          <p:cNvPr id="3" name="Rectangle 4"/>
          <p:cNvSpPr>
            <a:spLocks noGrp="1" noChangeArrowheads="1"/>
          </p:cNvSpPr>
          <p:nvPr>
            <p:ph type="ftr" sz="quarter" idx="11"/>
          </p:nvPr>
        </p:nvSpPr>
        <p:spPr>
          <a:ln/>
        </p:spPr>
        <p:txBody>
          <a:bodyPr/>
          <a:lstStyle>
            <a:lvl1pPr>
              <a:defRPr/>
            </a:lvl1pPr>
          </a:lstStyle>
          <a:p>
            <a:endParaRPr lang="en-US">
              <a:latin typeface="Arial"/>
              <a:ea typeface="Arial Unicode MS"/>
              <a:cs typeface="Arial Unicode MS"/>
            </a:endParaRPr>
          </a:p>
        </p:txBody>
      </p:sp>
      <p:sp>
        <p:nvSpPr>
          <p:cNvPr id="4"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3536954947"/>
      </p:ext>
    </p:extLst>
  </p:cSld>
  <p:clrMapOvr>
    <a:masterClrMapping/>
  </p:clrMapOvr>
  <p:transition xmlns:p14="http://schemas.microsoft.com/office/powerpoint/2010/mai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dt" sz="half" idx="10"/>
          </p:nvPr>
        </p:nvSpPr>
        <p:spPr>
          <a:ln/>
        </p:spPr>
        <p:txBody>
          <a:bodyPr/>
          <a:lstStyle>
            <a:lvl1pPr>
              <a:defRPr/>
            </a:lvl1pPr>
          </a:lstStyle>
          <a:p>
            <a:fld id="{928A06DB-3402-C948-AB0B-3C05CB271BC8}" type="datetimeFigureOut">
              <a:rPr lang="en-US" smtClean="0">
                <a:solidFill>
                  <a:srgbClr val="000000"/>
                </a:solidFill>
                <a:latin typeface="Arial"/>
                <a:ea typeface="Arial Unicode MS"/>
                <a:cs typeface="Arial Unicode MS"/>
              </a:rPr>
              <a:pPr/>
              <a:t>2013/03/11</a:t>
            </a:fld>
            <a:endParaRPr lang="en-US">
              <a:solidFill>
                <a:srgbClr val="000000"/>
              </a:solidFill>
              <a:latin typeface="Arial"/>
              <a:ea typeface="Arial Unicode MS"/>
              <a:cs typeface="Arial Unicode MS"/>
            </a:endParaRPr>
          </a:p>
        </p:txBody>
      </p:sp>
      <p:sp>
        <p:nvSpPr>
          <p:cNvPr id="6" name="Rectangle 4"/>
          <p:cNvSpPr>
            <a:spLocks noGrp="1" noChangeArrowheads="1"/>
          </p:cNvSpPr>
          <p:nvPr>
            <p:ph type="ftr" sz="quarter" idx="11"/>
          </p:nvPr>
        </p:nvSpPr>
        <p:spPr>
          <a:ln/>
        </p:spPr>
        <p:txBody>
          <a:bodyPr/>
          <a:lstStyle>
            <a:lvl1pPr>
              <a:defRPr/>
            </a:lvl1pPr>
          </a:lstStyle>
          <a:p>
            <a:endParaRPr lang="en-US">
              <a:latin typeface="Arial"/>
              <a:ea typeface="Arial Unicode MS"/>
              <a:cs typeface="Arial Unicode MS"/>
            </a:endParaRPr>
          </a:p>
        </p:txBody>
      </p:sp>
      <p:sp>
        <p:nvSpPr>
          <p:cNvPr id="7"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4203171687"/>
      </p:ext>
    </p:extLst>
  </p:cSld>
  <p:clrMapOvr>
    <a:masterClrMapping/>
  </p:clrMapOvr>
  <p:transition xmlns:p14="http://schemas.microsoft.com/office/powerpoint/2010/mai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dt" sz="half" idx="10"/>
          </p:nvPr>
        </p:nvSpPr>
        <p:spPr>
          <a:ln/>
        </p:spPr>
        <p:txBody>
          <a:bodyPr/>
          <a:lstStyle>
            <a:lvl1pPr>
              <a:defRPr/>
            </a:lvl1pPr>
          </a:lstStyle>
          <a:p>
            <a:fld id="{928A06DB-3402-C948-AB0B-3C05CB271BC8}" type="datetimeFigureOut">
              <a:rPr lang="en-US" smtClean="0">
                <a:solidFill>
                  <a:srgbClr val="000000"/>
                </a:solidFill>
                <a:latin typeface="Arial"/>
                <a:ea typeface="Arial Unicode MS"/>
                <a:cs typeface="Arial Unicode MS"/>
              </a:rPr>
              <a:pPr/>
              <a:t>2013/03/11</a:t>
            </a:fld>
            <a:endParaRPr lang="en-US">
              <a:solidFill>
                <a:srgbClr val="000000"/>
              </a:solidFill>
              <a:latin typeface="Arial"/>
              <a:ea typeface="Arial Unicode MS"/>
              <a:cs typeface="Arial Unicode MS"/>
            </a:endParaRPr>
          </a:p>
        </p:txBody>
      </p:sp>
      <p:sp>
        <p:nvSpPr>
          <p:cNvPr id="6" name="Rectangle 4"/>
          <p:cNvSpPr>
            <a:spLocks noGrp="1" noChangeArrowheads="1"/>
          </p:cNvSpPr>
          <p:nvPr>
            <p:ph type="ftr" sz="quarter" idx="11"/>
          </p:nvPr>
        </p:nvSpPr>
        <p:spPr>
          <a:ln/>
        </p:spPr>
        <p:txBody>
          <a:bodyPr/>
          <a:lstStyle>
            <a:lvl1pPr>
              <a:defRPr/>
            </a:lvl1pPr>
          </a:lstStyle>
          <a:p>
            <a:endParaRPr lang="en-US">
              <a:latin typeface="Arial"/>
              <a:ea typeface="Arial Unicode MS"/>
              <a:cs typeface="Arial Unicode MS"/>
            </a:endParaRPr>
          </a:p>
        </p:txBody>
      </p:sp>
      <p:sp>
        <p:nvSpPr>
          <p:cNvPr id="7"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val="844785896"/>
      </p:ext>
    </p:extLst>
  </p:cSld>
  <p:clrMapOvr>
    <a:masterClrMapping/>
  </p:clrMapOvr>
  <p:transition xmlns:p14="http://schemas.microsoft.com/office/powerpoint/2010/main">
    <p:fade/>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2" Type="http://schemas.openxmlformats.org/officeDocument/2006/relationships/theme" Target="../theme/theme3.xml"/><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4.xml"/><Relationship Id="rId12" Type="http://schemas.openxmlformats.org/officeDocument/2006/relationships/theme" Target="../theme/theme4.xml"/><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 Id="rId9" Type="http://schemas.openxmlformats.org/officeDocument/2006/relationships/slideLayout" Target="../slideLayouts/slideLayout42.xml"/><Relationship Id="rId10"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55.xml"/><Relationship Id="rId12" Type="http://schemas.openxmlformats.org/officeDocument/2006/relationships/theme" Target="../theme/theme5.xml"/><Relationship Id="rId13" Type="http://schemas.openxmlformats.org/officeDocument/2006/relationships/image" Target="../media/image1.jpeg"/><Relationship Id="rId14" Type="http://schemas.openxmlformats.org/officeDocument/2006/relationships/image" Target="../media/image2.png"/><Relationship Id="rId1" Type="http://schemas.openxmlformats.org/officeDocument/2006/relationships/slideLayout" Target="../slideLayouts/slideLayout45.xml"/><Relationship Id="rId2" Type="http://schemas.openxmlformats.org/officeDocument/2006/relationships/slideLayout" Target="../slideLayouts/slideLayout46.xml"/><Relationship Id="rId3" Type="http://schemas.openxmlformats.org/officeDocument/2006/relationships/slideLayout" Target="../slideLayouts/slideLayout47.xml"/><Relationship Id="rId4" Type="http://schemas.openxmlformats.org/officeDocument/2006/relationships/slideLayout" Target="../slideLayouts/slideLayout48.xml"/><Relationship Id="rId5" Type="http://schemas.openxmlformats.org/officeDocument/2006/relationships/slideLayout" Target="../slideLayouts/slideLayout49.xml"/><Relationship Id="rId6" Type="http://schemas.openxmlformats.org/officeDocument/2006/relationships/slideLayout" Target="../slideLayouts/slideLayout50.xml"/><Relationship Id="rId7" Type="http://schemas.openxmlformats.org/officeDocument/2006/relationships/slideLayout" Target="../slideLayouts/slideLayout51.xml"/><Relationship Id="rId8" Type="http://schemas.openxmlformats.org/officeDocument/2006/relationships/slideLayout" Target="../slideLayouts/slideLayout52.xml"/><Relationship Id="rId9" Type="http://schemas.openxmlformats.org/officeDocument/2006/relationships/slideLayout" Target="../slideLayouts/slideLayout53.xml"/><Relationship Id="rId10" Type="http://schemas.openxmlformats.org/officeDocument/2006/relationships/slideLayout" Target="../slideLayouts/slideLayout5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idx="1"/>
          </p:nvPr>
        </p:nvSpPr>
        <p:spPr bwMode="auto">
          <a:xfrm>
            <a:off x="685800" y="1371600"/>
            <a:ext cx="777240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p:txBody>
      </p:sp>
      <p:sp>
        <p:nvSpPr>
          <p:cNvPr id="4099" name="Rectangle 3"/>
          <p:cNvSpPr>
            <a:spLocks noGrp="1" noChangeArrowheads="1"/>
          </p:cNvSpPr>
          <p:nvPr>
            <p:ph type="dt" sz="half" idx="2"/>
          </p:nvPr>
        </p:nvSpPr>
        <p:spPr bwMode="auto">
          <a:xfrm>
            <a:off x="381000" y="6400800"/>
            <a:ext cx="24384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fld id="{928A06DB-3402-C948-AB0B-3C05CB271BC8}" type="datetimeFigureOut">
              <a:rPr kumimoji="0" lang="en-US" smtClean="0">
                <a:solidFill>
                  <a:srgbClr val="000000"/>
                </a:solidFill>
                <a:latin typeface="Arial"/>
                <a:ea typeface="Arial Unicode MS"/>
                <a:cs typeface="Arial Unicode MS"/>
              </a:rPr>
              <a:pPr/>
              <a:t>2013/03/11</a:t>
            </a:fld>
            <a:endParaRPr kumimoji="0" lang="en-US">
              <a:solidFill>
                <a:srgbClr val="000000"/>
              </a:solidFill>
              <a:latin typeface="Arial"/>
              <a:ea typeface="Arial Unicode MS"/>
              <a:cs typeface="Arial Unicode MS"/>
            </a:endParaRPr>
          </a:p>
        </p:txBody>
      </p:sp>
      <p:sp>
        <p:nvSpPr>
          <p:cNvPr id="4100" name="Rectangle 4"/>
          <p:cNvSpPr>
            <a:spLocks noGrp="1" noChangeArrowheads="1"/>
          </p:cNvSpPr>
          <p:nvPr>
            <p:ph type="ftr" sz="quarter" idx="3"/>
          </p:nvPr>
        </p:nvSpPr>
        <p:spPr bwMode="auto">
          <a:xfrm>
            <a:off x="3124200" y="64008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fontAlgn="base">
              <a:spcBef>
                <a:spcPts val="0"/>
              </a:spcBef>
              <a:spcAft>
                <a:spcPts val="0"/>
              </a:spcAft>
              <a:defRPr sz="1600" b="1">
                <a:solidFill>
                  <a:srgbClr val="23346C"/>
                </a:solidFill>
                <a:latin typeface="+mn-lt"/>
                <a:ea typeface="+mn-ea"/>
                <a:cs typeface="+mn-cs"/>
              </a:defRPr>
            </a:lvl1pPr>
          </a:lstStyle>
          <a:p>
            <a:endParaRPr kumimoji="0" lang="en-US">
              <a:latin typeface="Arial"/>
              <a:ea typeface="Arial Unicode MS"/>
              <a:cs typeface="Arial Unicode MS"/>
            </a:endParaRPr>
          </a:p>
        </p:txBody>
      </p:sp>
      <p:sp>
        <p:nvSpPr>
          <p:cNvPr id="4101" name="Rectangle 5"/>
          <p:cNvSpPr>
            <a:spLocks noGrp="1" noChangeArrowheads="1"/>
          </p:cNvSpPr>
          <p:nvPr>
            <p:ph type="sldNum" sz="quarter" idx="4"/>
          </p:nvPr>
        </p:nvSpPr>
        <p:spPr bwMode="auto">
          <a:xfrm>
            <a:off x="6553200" y="64008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vl1pPr>
          </a:lstStyle>
          <a:p>
            <a:fld id="{AAB6FA28-7AEC-3F43-9C2D-3DB969CFEC6A}" type="slidenum">
              <a:rPr kumimoji="0" lang="en-US" smtClean="0">
                <a:solidFill>
                  <a:srgbClr val="000000"/>
                </a:solidFill>
                <a:latin typeface="Arial"/>
                <a:ea typeface="Arial Unicode MS"/>
                <a:cs typeface="Arial Unicode MS"/>
              </a:rPr>
              <a:pPr/>
              <a:t>‹#›</a:t>
            </a:fld>
            <a:endParaRPr kumimoji="0" lang="en-US">
              <a:solidFill>
                <a:srgbClr val="000000"/>
              </a:solidFill>
              <a:latin typeface="Arial"/>
              <a:ea typeface="Arial Unicode MS"/>
              <a:cs typeface="Arial Unicode MS"/>
            </a:endParaRPr>
          </a:p>
        </p:txBody>
      </p:sp>
      <p:sp>
        <p:nvSpPr>
          <p:cNvPr id="4102" name="Text Box 6"/>
          <p:cNvSpPr txBox="1">
            <a:spLocks noChangeArrowheads="1"/>
          </p:cNvSpPr>
          <p:nvPr/>
        </p:nvSpPr>
        <p:spPr bwMode="auto">
          <a:xfrm>
            <a:off x="1295400" y="0"/>
            <a:ext cx="7620000" cy="457200"/>
          </a:xfrm>
          <a:prstGeom prst="rect">
            <a:avLst/>
          </a:prstGeom>
          <a:noFill/>
          <a:ln w="9525">
            <a:noFill/>
            <a:miter lim="800000"/>
            <a:headEnd/>
            <a:tailEnd/>
          </a:ln>
          <a:effectLst/>
        </p:spPr>
        <p:txBody>
          <a:bodyPr>
            <a:spAutoFit/>
          </a:bodyPr>
          <a:lstStyle/>
          <a:p>
            <a:pPr>
              <a:spcBef>
                <a:spcPct val="50000"/>
              </a:spcBef>
              <a:defRPr/>
            </a:pPr>
            <a:endParaRPr kumimoji="0" lang="en-US" sz="2400">
              <a:solidFill>
                <a:srgbClr val="000000"/>
              </a:solidFill>
              <a:latin typeface="Arial"/>
              <a:ea typeface="Arial Unicode MS"/>
              <a:cs typeface="Arial Unicode MS"/>
            </a:endParaRPr>
          </a:p>
        </p:txBody>
      </p:sp>
      <p:sp>
        <p:nvSpPr>
          <p:cNvPr id="4103" name="Text Box 7"/>
          <p:cNvSpPr txBox="1">
            <a:spLocks noChangeArrowheads="1"/>
          </p:cNvSpPr>
          <p:nvPr/>
        </p:nvSpPr>
        <p:spPr bwMode="auto">
          <a:xfrm>
            <a:off x="1828800" y="0"/>
            <a:ext cx="6629400" cy="457200"/>
          </a:xfrm>
          <a:prstGeom prst="rect">
            <a:avLst/>
          </a:prstGeom>
          <a:noFill/>
          <a:ln w="9525">
            <a:noFill/>
            <a:miter lim="800000"/>
            <a:headEnd/>
            <a:tailEnd/>
          </a:ln>
          <a:effectLst/>
        </p:spPr>
        <p:txBody>
          <a:bodyPr>
            <a:spAutoFit/>
          </a:bodyPr>
          <a:lstStyle/>
          <a:p>
            <a:pPr>
              <a:spcBef>
                <a:spcPct val="50000"/>
              </a:spcBef>
              <a:defRPr/>
            </a:pPr>
            <a:endParaRPr kumimoji="0" lang="en-US" sz="2400">
              <a:solidFill>
                <a:srgbClr val="000000"/>
              </a:solidFill>
              <a:latin typeface="Arial"/>
              <a:ea typeface="Arial Unicode MS"/>
              <a:cs typeface="Arial Unicode MS"/>
            </a:endParaRPr>
          </a:p>
        </p:txBody>
      </p:sp>
      <p:sp>
        <p:nvSpPr>
          <p:cNvPr id="2056" name="Rectangle 8"/>
          <p:cNvSpPr>
            <a:spLocks noGrp="1" noChangeArrowheads="1"/>
          </p:cNvSpPr>
          <p:nvPr>
            <p:ph type="title"/>
          </p:nvPr>
        </p:nvSpPr>
        <p:spPr bwMode="auto">
          <a:xfrm>
            <a:off x="1295400" y="76200"/>
            <a:ext cx="7086600" cy="914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a:p>
        </p:txBody>
      </p:sp>
      <p:pic>
        <p:nvPicPr>
          <p:cNvPr id="2057" name="Picture 9" descr="1024_greendot_divider"/>
          <p:cNvPicPr>
            <a:picLocks noChangeAspect="1" noChangeArrowheads="1"/>
          </p:cNvPicPr>
          <p:nvPr/>
        </p:nvPicPr>
        <p:blipFill>
          <a:blip r:embed="rId13"/>
          <a:srcRect/>
          <a:stretch>
            <a:fillRect/>
          </a:stretch>
        </p:blipFill>
        <p:spPr bwMode="auto">
          <a:xfrm>
            <a:off x="0" y="6248400"/>
            <a:ext cx="9144000" cy="179388"/>
          </a:xfrm>
          <a:prstGeom prst="rect">
            <a:avLst/>
          </a:prstGeom>
          <a:noFill/>
          <a:ln w="9525">
            <a:noFill/>
            <a:miter lim="800000"/>
            <a:headEnd/>
            <a:tailEnd/>
          </a:ln>
        </p:spPr>
      </p:pic>
      <p:pic>
        <p:nvPicPr>
          <p:cNvPr id="2058" name="Picture 10" descr="ilccolor"/>
          <p:cNvPicPr>
            <a:picLocks noChangeAspect="1" noChangeArrowheads="1"/>
          </p:cNvPicPr>
          <p:nvPr/>
        </p:nvPicPr>
        <p:blipFill>
          <a:blip r:embed="rId14" cstate="screen">
            <a:extLst>
              <a:ext uri="{28A0092B-C50C-407E-A947-70E740481C1C}">
                <a14:useLocalDpi xmlns:a14="http://schemas.microsoft.com/office/drawing/2010/main"/>
              </a:ext>
            </a:extLst>
          </a:blip>
          <a:srcRect/>
          <a:stretch>
            <a:fillRect/>
          </a:stretch>
        </p:blipFill>
        <p:spPr bwMode="auto">
          <a:xfrm>
            <a:off x="0" y="152400"/>
            <a:ext cx="1219200" cy="796925"/>
          </a:xfrm>
          <a:prstGeom prst="rect">
            <a:avLst/>
          </a:prstGeom>
          <a:noFill/>
          <a:ln w="9525">
            <a:noFill/>
            <a:miter lim="800000"/>
            <a:headEnd/>
            <a:tailEnd/>
          </a:ln>
        </p:spPr>
      </p:pic>
      <p:pic>
        <p:nvPicPr>
          <p:cNvPr id="2059" name="Picture 11" descr="1024_greendot_divider"/>
          <p:cNvPicPr>
            <a:picLocks noChangeAspect="1" noChangeArrowheads="1"/>
          </p:cNvPicPr>
          <p:nvPr/>
        </p:nvPicPr>
        <p:blipFill>
          <a:blip r:embed="rId13"/>
          <a:srcRect/>
          <a:stretch>
            <a:fillRect/>
          </a:stretch>
        </p:blipFill>
        <p:spPr bwMode="auto">
          <a:xfrm>
            <a:off x="1295400" y="838200"/>
            <a:ext cx="7848600" cy="153988"/>
          </a:xfrm>
          <a:prstGeom prst="rect">
            <a:avLst/>
          </a:prstGeom>
          <a:noFill/>
          <a:ln w="9525">
            <a:noFill/>
            <a:miter lim="800000"/>
            <a:headEnd/>
            <a:tailEnd/>
          </a:ln>
        </p:spPr>
      </p:pic>
    </p:spTree>
    <p:extLst>
      <p:ext uri="{BB962C8B-B14F-4D97-AF65-F5344CB8AC3E}">
        <p14:creationId xmlns:p14="http://schemas.microsoft.com/office/powerpoint/2010/main" val="71870009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xmlns:p14="http://schemas.microsoft.com/office/powerpoint/2010/main">
    <p:fade/>
  </p:transition>
  <p:txStyles>
    <p:titleStyle>
      <a:lvl1pPr algn="ctr" rtl="0" eaLnBrk="1" fontAlgn="base" hangingPunct="1">
        <a:spcBef>
          <a:spcPct val="0"/>
        </a:spcBef>
        <a:spcAft>
          <a:spcPct val="0"/>
        </a:spcAft>
        <a:defRPr sz="3600">
          <a:solidFill>
            <a:srgbClr val="23346C"/>
          </a:solidFill>
          <a:latin typeface="+mj-lt"/>
          <a:ea typeface="+mj-ea"/>
          <a:cs typeface="+mj-cs"/>
        </a:defRPr>
      </a:lvl1pPr>
      <a:lvl2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2pPr>
      <a:lvl3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3pPr>
      <a:lvl4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4pPr>
      <a:lvl5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5pPr>
      <a:lvl6pPr marL="4572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6pPr>
      <a:lvl7pPr marL="9144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7pPr>
      <a:lvl8pPr marL="13716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8pPr>
      <a:lvl9pPr marL="18288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9pPr>
    </p:titleStyle>
    <p:bodyStyle>
      <a:lvl1pPr marL="342900" indent="-342900" algn="l" rtl="0" eaLnBrk="1" fontAlgn="base" hangingPunct="1">
        <a:spcBef>
          <a:spcPct val="20000"/>
        </a:spcBef>
        <a:spcAft>
          <a:spcPct val="0"/>
        </a:spcAft>
        <a:buChar char="•"/>
        <a:defRPr sz="2800">
          <a:solidFill>
            <a:srgbClr val="23346C"/>
          </a:solidFill>
          <a:latin typeface="+mn-lt"/>
          <a:ea typeface="+mn-ea"/>
          <a:cs typeface="+mn-cs"/>
        </a:defRPr>
      </a:lvl1pPr>
      <a:lvl2pPr marL="742950" indent="-285750" algn="l" rtl="0" eaLnBrk="1" fontAlgn="base" hangingPunct="1">
        <a:spcBef>
          <a:spcPct val="20000"/>
        </a:spcBef>
        <a:spcAft>
          <a:spcPct val="0"/>
        </a:spcAft>
        <a:buChar char="–"/>
        <a:defRPr sz="2400" b="1">
          <a:solidFill>
            <a:srgbClr val="23346C"/>
          </a:solidFill>
          <a:latin typeface="+mn-lt"/>
          <a:ea typeface="+mn-ea"/>
          <a:cs typeface="+mn-cs"/>
        </a:defRPr>
      </a:lvl2pPr>
      <a:lvl3pPr marL="1143000" indent="-228600" algn="l" rtl="0" eaLnBrk="1" fontAlgn="base" hangingPunct="1">
        <a:spcBef>
          <a:spcPct val="20000"/>
        </a:spcBef>
        <a:spcAft>
          <a:spcPct val="0"/>
        </a:spcAft>
        <a:buChar char="•"/>
        <a:defRPr sz="2000">
          <a:solidFill>
            <a:schemeClr val="tx1"/>
          </a:solidFill>
          <a:latin typeface="+mn-lt"/>
          <a:ea typeface="+mn-ea"/>
          <a:cs typeface="+mn-cs"/>
        </a:defRPr>
      </a:lvl3pPr>
      <a:lvl4pPr marL="1600200" indent="-228600" algn="l" rtl="0" eaLnBrk="1" fontAlgn="base" hangingPunct="1">
        <a:spcBef>
          <a:spcPct val="20000"/>
        </a:spcBef>
        <a:spcAft>
          <a:spcPct val="0"/>
        </a:spcAft>
        <a:buChar char="–"/>
        <a:defRPr sz="2000">
          <a:solidFill>
            <a:schemeClr val="tx1"/>
          </a:solidFill>
          <a:latin typeface="+mn-lt"/>
          <a:ea typeface="+mn-ea"/>
          <a:cs typeface="+mn-cs"/>
        </a:defRPr>
      </a:lvl4pPr>
      <a:lvl5pPr marL="2057400" indent="-228600" algn="l" rtl="0" eaLnBrk="1" fontAlgn="base" hangingPunct="1">
        <a:spcBef>
          <a:spcPct val="20000"/>
        </a:spcBef>
        <a:spcAft>
          <a:spcPct val="0"/>
        </a:spcAft>
        <a:buChar char="»"/>
        <a:defRPr sz="2000">
          <a:solidFill>
            <a:schemeClr val="tx1"/>
          </a:solidFill>
          <a:latin typeface="+mn-lt"/>
          <a:ea typeface="+mn-ea"/>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BD281D9-1A61-6745-89E5-53B5AEE2F478}" type="datetimeFigureOut">
              <a:rPr lang="ja-JP" altLang="en-US" smtClean="0">
                <a:solidFill>
                  <a:prstClr val="black">
                    <a:tint val="75000"/>
                  </a:prstClr>
                </a:solidFill>
                <a:latin typeface="Calibri"/>
                <a:ea typeface="ＭＳ Ｐゴシック"/>
              </a:rPr>
              <a:pPr/>
              <a:t>2013/03/11</a:t>
            </a:fld>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32BD6E1-5A45-AF47-BC78-CFD1EB521242}" type="slidenum">
              <a:rPr lang="ja-JP" altLang="en-US" smtClean="0">
                <a:solidFill>
                  <a:prstClr val="black">
                    <a:tint val="75000"/>
                  </a:prstClr>
                </a:solidFill>
                <a:latin typeface="Calibri"/>
                <a:ea typeface="ＭＳ Ｐゴシック"/>
              </a: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338219955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4572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kumimoji="1"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kumimoji="1"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kumimoji="1"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タイトル プレースホルダー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ja-JP" altLang="en-US"/>
              <a:t>マスター タイトルの書式設定</a:t>
            </a:r>
          </a:p>
        </p:txBody>
      </p:sp>
      <p:sp>
        <p:nvSpPr>
          <p:cNvPr id="1027" name="テキスト プレースホルダー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cs typeface="+mn-cs"/>
              </a:defRPr>
            </a:lvl1pPr>
          </a:lstStyle>
          <a:p>
            <a:pPr>
              <a:defRPr/>
            </a:pPr>
            <a:fld id="{6084F01B-7B50-1A4A-BEF0-3347122BF476}" type="datetimeFigureOut">
              <a:rPr lang="ja-JP" altLang="en-US">
                <a:solidFill>
                  <a:prstClr val="black">
                    <a:tint val="75000"/>
                  </a:prstClr>
                </a:solidFill>
                <a:latin typeface="Calibri"/>
                <a:ea typeface="ＭＳ Ｐゴシック"/>
              </a:rPr>
              <a:pPr>
                <a:defRPr/>
              </a:pPr>
              <a:t>2013/03/11</a:t>
            </a:fld>
            <a:endParaRPr lang="ja-JP" altLang="en-US">
              <a:solidFill>
                <a:prstClr val="black">
                  <a:tint val="75000"/>
                </a:prstClr>
              </a:solidFill>
              <a:latin typeface="Calibri"/>
              <a:ea typeface="ＭＳ Ｐゴシック"/>
            </a:endParaRPr>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ja-JP" altLang="en-US">
              <a:solidFill>
                <a:prstClr val="black">
                  <a:tint val="75000"/>
                </a:prstClr>
              </a:solidFill>
              <a:latin typeface="Calibri"/>
              <a:ea typeface="ＭＳ Ｐゴシック"/>
            </a:endParaRPr>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cs typeface="+mn-cs"/>
              </a:defRPr>
            </a:lvl1pPr>
          </a:lstStyle>
          <a:p>
            <a:pPr>
              <a:defRPr/>
            </a:pPr>
            <a:fld id="{E1154303-D2FB-FA4F-9BED-B34B1AB242C4}" type="slidenum">
              <a:rPr lang="ja-JP" altLang="en-US">
                <a:solidFill>
                  <a:prstClr val="black">
                    <a:tint val="75000"/>
                  </a:prstClr>
                </a:solidFill>
                <a:latin typeface="Calibri"/>
                <a:ea typeface="ＭＳ Ｐゴシック"/>
              </a:rPr>
              <a:pPr>
                <a:defRPr/>
              </a:pPr>
              <a:t>‹#›</a:t>
            </a:fld>
            <a:endParaRPr lang="ja-JP" altLang="en-US">
              <a:solidFill>
                <a:prstClr val="black">
                  <a:tint val="75000"/>
                </a:prstClr>
              </a:solidFill>
              <a:latin typeface="Calibri"/>
              <a:ea typeface="ＭＳ Ｐゴシック"/>
            </a:endParaRPr>
          </a:p>
        </p:txBody>
      </p:sp>
    </p:spTree>
    <p:extLst>
      <p:ext uri="{BB962C8B-B14F-4D97-AF65-F5344CB8AC3E}">
        <p14:creationId xmlns:p14="http://schemas.microsoft.com/office/powerpoint/2010/main" val="308818494"/>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457200" rtl="0" fontAlgn="base">
        <a:spcBef>
          <a:spcPct val="0"/>
        </a:spcBef>
        <a:spcAft>
          <a:spcPct val="0"/>
        </a:spcAft>
        <a:defRPr kumimoji="1" sz="4400" kern="1200">
          <a:solidFill>
            <a:schemeClr val="tx1"/>
          </a:solidFill>
          <a:latin typeface="+mj-lt"/>
          <a:ea typeface="+mj-ea"/>
          <a:cs typeface="ＭＳ Ｐゴシック" charset="0"/>
        </a:defRPr>
      </a:lvl1pPr>
      <a:lvl2pPr algn="ctr" defTabSz="457200" rtl="0" fontAlgn="base">
        <a:spcBef>
          <a:spcPct val="0"/>
        </a:spcBef>
        <a:spcAft>
          <a:spcPct val="0"/>
        </a:spcAft>
        <a:defRPr kumimoji="1" sz="4400">
          <a:solidFill>
            <a:schemeClr val="tx1"/>
          </a:solidFill>
          <a:latin typeface="Calibri" charset="0"/>
          <a:ea typeface="ＭＳ Ｐゴシック" charset="0"/>
          <a:cs typeface="ＭＳ Ｐゴシック" charset="0"/>
        </a:defRPr>
      </a:lvl2pPr>
      <a:lvl3pPr algn="ctr" defTabSz="457200" rtl="0" fontAlgn="base">
        <a:spcBef>
          <a:spcPct val="0"/>
        </a:spcBef>
        <a:spcAft>
          <a:spcPct val="0"/>
        </a:spcAft>
        <a:defRPr kumimoji="1" sz="4400">
          <a:solidFill>
            <a:schemeClr val="tx1"/>
          </a:solidFill>
          <a:latin typeface="Calibri" charset="0"/>
          <a:ea typeface="ＭＳ Ｐゴシック" charset="0"/>
          <a:cs typeface="ＭＳ Ｐゴシック" charset="0"/>
        </a:defRPr>
      </a:lvl3pPr>
      <a:lvl4pPr algn="ctr" defTabSz="457200" rtl="0" fontAlgn="base">
        <a:spcBef>
          <a:spcPct val="0"/>
        </a:spcBef>
        <a:spcAft>
          <a:spcPct val="0"/>
        </a:spcAft>
        <a:defRPr kumimoji="1" sz="4400">
          <a:solidFill>
            <a:schemeClr val="tx1"/>
          </a:solidFill>
          <a:latin typeface="Calibri" charset="0"/>
          <a:ea typeface="ＭＳ Ｐゴシック" charset="0"/>
          <a:cs typeface="ＭＳ Ｐゴシック" charset="0"/>
        </a:defRPr>
      </a:lvl4pPr>
      <a:lvl5pPr algn="ctr" defTabSz="457200" rtl="0" fontAlgn="base">
        <a:spcBef>
          <a:spcPct val="0"/>
        </a:spcBef>
        <a:spcAft>
          <a:spcPct val="0"/>
        </a:spcAft>
        <a:defRPr kumimoji="1" sz="4400">
          <a:solidFill>
            <a:schemeClr val="tx1"/>
          </a:solidFill>
          <a:latin typeface="Calibri" charset="0"/>
          <a:ea typeface="ＭＳ Ｐゴシック" charset="0"/>
          <a:cs typeface="ＭＳ Ｐゴシック" charset="0"/>
        </a:defRPr>
      </a:lvl5pPr>
      <a:lvl6pPr marL="457200" algn="ctr" defTabSz="457200" rtl="0" fontAlgn="base">
        <a:spcBef>
          <a:spcPct val="0"/>
        </a:spcBef>
        <a:spcAft>
          <a:spcPct val="0"/>
        </a:spcAft>
        <a:defRPr kumimoji="1"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kumimoji="1"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kumimoji="1"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kumimoji="1" sz="4400">
          <a:solidFill>
            <a:schemeClr val="tx1"/>
          </a:solidFill>
          <a:latin typeface="Calibri" charset="0"/>
          <a:ea typeface="ＭＳ Ｐゴシック" charset="0"/>
          <a:cs typeface="ＭＳ Ｐゴシック" charset="0"/>
        </a:defRPr>
      </a:lvl9pPr>
    </p:titleStyle>
    <p:bodyStyle>
      <a:lvl1pPr marL="342900" indent="-342900" algn="l" defTabSz="457200" rtl="0" fontAlgn="base">
        <a:spcBef>
          <a:spcPct val="20000"/>
        </a:spcBef>
        <a:spcAft>
          <a:spcPct val="0"/>
        </a:spcAft>
        <a:buFont typeface="Arial" charset="0"/>
        <a:buChar char="•"/>
        <a:defRPr kumimoji="1" sz="3200" kern="1200">
          <a:solidFill>
            <a:schemeClr val="tx1"/>
          </a:solidFill>
          <a:latin typeface="+mn-lt"/>
          <a:ea typeface="+mn-ea"/>
          <a:cs typeface="ＭＳ Ｐゴシック" charset="0"/>
        </a:defRPr>
      </a:lvl1pPr>
      <a:lvl2pPr marL="742950" indent="-285750" algn="l" defTabSz="457200" rtl="0" fontAlgn="base">
        <a:spcBef>
          <a:spcPct val="20000"/>
        </a:spcBef>
        <a:spcAft>
          <a:spcPct val="0"/>
        </a:spcAft>
        <a:buFont typeface="Arial" charset="0"/>
        <a:buChar char="–"/>
        <a:defRPr kumimoji="1" sz="2800" kern="1200">
          <a:solidFill>
            <a:schemeClr val="tx1"/>
          </a:solidFill>
          <a:latin typeface="+mn-lt"/>
          <a:ea typeface="+mn-ea"/>
          <a:cs typeface="+mn-cs"/>
        </a:defRPr>
      </a:lvl2pPr>
      <a:lvl3pPr marL="1143000" indent="-228600" algn="l" defTabSz="457200" rtl="0" fontAlgn="base">
        <a:spcBef>
          <a:spcPct val="20000"/>
        </a:spcBef>
        <a:spcAft>
          <a:spcPct val="0"/>
        </a:spcAft>
        <a:buFont typeface="Arial" charset="0"/>
        <a:buChar char="•"/>
        <a:defRPr kumimoji="1" sz="2400" kern="1200">
          <a:solidFill>
            <a:schemeClr val="tx1"/>
          </a:solidFill>
          <a:latin typeface="+mn-lt"/>
          <a:ea typeface="+mn-ea"/>
          <a:cs typeface="+mn-cs"/>
        </a:defRPr>
      </a:lvl3pPr>
      <a:lvl4pPr marL="1600200" indent="-228600" algn="l" defTabSz="457200" rtl="0" fontAlgn="base">
        <a:spcBef>
          <a:spcPct val="20000"/>
        </a:spcBef>
        <a:spcAft>
          <a:spcPct val="0"/>
        </a:spcAft>
        <a:buFont typeface="Arial" charset="0"/>
        <a:buChar char="–"/>
        <a:defRPr kumimoji="1" sz="2000" kern="1200">
          <a:solidFill>
            <a:schemeClr val="tx1"/>
          </a:solidFill>
          <a:latin typeface="+mn-lt"/>
          <a:ea typeface="+mn-ea"/>
          <a:cs typeface="+mn-cs"/>
        </a:defRPr>
      </a:lvl4pPr>
      <a:lvl5pPr marL="2057400" indent="-228600" algn="l" defTabSz="457200" rtl="0" fontAlgn="base">
        <a:spcBef>
          <a:spcPct val="20000"/>
        </a:spcBef>
        <a:spcAft>
          <a:spcPct val="0"/>
        </a:spcAft>
        <a:buFont typeface="Arial" charset="0"/>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152400"/>
            <a:ext cx="8229600" cy="990600"/>
          </a:xfrm>
          <a:prstGeom prst="rect">
            <a:avLst/>
          </a:prstGeom>
        </p:spPr>
        <p:txBody>
          <a:bodyPr vert="horz"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pPr defTabSz="914400"/>
            <a:fld id="{FA8FD6B2-81AD-45FE-8941-30028EE2B348}" type="datetimeFigureOut">
              <a:rPr lang="en-US" smtClean="0">
                <a:solidFill>
                  <a:srgbClr val="464653"/>
                </a:solidFill>
                <a:latin typeface="Gill Sans MT"/>
              </a:rPr>
              <a:pPr defTabSz="914400"/>
              <a:t>2013/03/11</a:t>
            </a:fld>
            <a:endParaRPr lang="en-US">
              <a:solidFill>
                <a:srgbClr val="464653"/>
              </a:solidFill>
              <a:latin typeface="Gill Sans MT"/>
            </a:endParaRPr>
          </a:p>
        </p:txBody>
      </p:sp>
      <p:sp>
        <p:nvSpPr>
          <p:cNvPr id="3" name="Footer Placeholder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pPr defTabSz="914400"/>
            <a:endParaRPr lang="en-US">
              <a:solidFill>
                <a:srgbClr val="464653"/>
              </a:solidFill>
              <a:latin typeface="Gill Sans MT"/>
            </a:endParaRPr>
          </a:p>
        </p:txBody>
      </p:sp>
      <p:sp>
        <p:nvSpPr>
          <p:cNvPr id="23" name="Slide Number Placeholder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pPr defTabSz="914400"/>
            <a:fld id="{5A3C8630-A373-4DE2-80D2-E8F8483F46B2}" type="slidenum">
              <a:rPr lang="en-US" smtClean="0">
                <a:solidFill>
                  <a:srgbClr val="464653"/>
                </a:solidFill>
                <a:latin typeface="Gill Sans MT"/>
              </a:rPr>
              <a:pPr defTabSz="914400"/>
              <a:t>‹#›</a:t>
            </a:fld>
            <a:endParaRPr lang="en-US">
              <a:solidFill>
                <a:srgbClr val="464653"/>
              </a:solidFill>
              <a:latin typeface="Gill Sans MT"/>
            </a:endParaRPr>
          </a:p>
        </p:txBody>
      </p:sp>
      <p:sp>
        <p:nvSpPr>
          <p:cNvPr id="28" name="Straight Connector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pPr defTabSz="914400"/>
            <a:endParaRPr kumimoji="0" lang="en-US">
              <a:solidFill>
                <a:prstClr val="black"/>
              </a:solidFill>
              <a:latin typeface="Gill Sans MT"/>
            </a:endParaRPr>
          </a:p>
        </p:txBody>
      </p:sp>
      <p:sp>
        <p:nvSpPr>
          <p:cNvPr id="29" name="Straight Connector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pPr defTabSz="914400"/>
            <a:endParaRPr kumimoji="0" lang="en-US">
              <a:solidFill>
                <a:prstClr val="black"/>
              </a:solidFill>
              <a:latin typeface="Gill Sans MT"/>
            </a:endParaRPr>
          </a:p>
        </p:txBody>
      </p:sp>
      <p:sp>
        <p:nvSpPr>
          <p:cNvPr id="10" name="Isosceles Triangle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kumimoji="0" lang="en-US">
              <a:solidFill>
                <a:prstClr val="white"/>
              </a:solidFill>
              <a:latin typeface="Gill Sans MT"/>
            </a:endParaRPr>
          </a:p>
        </p:txBody>
      </p:sp>
    </p:spTree>
    <p:extLst>
      <p:ext uri="{BB962C8B-B14F-4D97-AF65-F5344CB8AC3E}">
        <p14:creationId xmlns:p14="http://schemas.microsoft.com/office/powerpoint/2010/main" val="2820761373"/>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idx="1"/>
          </p:nvPr>
        </p:nvSpPr>
        <p:spPr bwMode="auto">
          <a:xfrm>
            <a:off x="685800" y="1371600"/>
            <a:ext cx="777240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p:txBody>
      </p:sp>
      <p:sp>
        <p:nvSpPr>
          <p:cNvPr id="4099" name="Rectangle 3"/>
          <p:cNvSpPr>
            <a:spLocks noGrp="1" noChangeArrowheads="1"/>
          </p:cNvSpPr>
          <p:nvPr>
            <p:ph type="dt" sz="half" idx="2"/>
          </p:nvPr>
        </p:nvSpPr>
        <p:spPr bwMode="auto">
          <a:xfrm>
            <a:off x="381000" y="6400800"/>
            <a:ext cx="24384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fld id="{928A06DB-3402-C948-AB0B-3C05CB271BC8}" type="datetimeFigureOut">
              <a:rPr kumimoji="0" lang="en-US" smtClean="0">
                <a:solidFill>
                  <a:srgbClr val="000000"/>
                </a:solidFill>
                <a:latin typeface="Arial"/>
                <a:ea typeface="Arial Unicode MS"/>
                <a:cs typeface="Arial Unicode MS"/>
              </a:rPr>
              <a:pPr/>
              <a:t>2013/03/11</a:t>
            </a:fld>
            <a:endParaRPr kumimoji="0" lang="en-US">
              <a:solidFill>
                <a:srgbClr val="000000"/>
              </a:solidFill>
              <a:latin typeface="Arial"/>
              <a:ea typeface="Arial Unicode MS"/>
              <a:cs typeface="Arial Unicode MS"/>
            </a:endParaRPr>
          </a:p>
        </p:txBody>
      </p:sp>
      <p:sp>
        <p:nvSpPr>
          <p:cNvPr id="4100" name="Rectangle 4"/>
          <p:cNvSpPr>
            <a:spLocks noGrp="1" noChangeArrowheads="1"/>
          </p:cNvSpPr>
          <p:nvPr>
            <p:ph type="ftr" sz="quarter" idx="3"/>
          </p:nvPr>
        </p:nvSpPr>
        <p:spPr bwMode="auto">
          <a:xfrm>
            <a:off x="3124200" y="64008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fontAlgn="base">
              <a:spcBef>
                <a:spcPts val="0"/>
              </a:spcBef>
              <a:spcAft>
                <a:spcPts val="0"/>
              </a:spcAft>
              <a:defRPr sz="1600" b="1">
                <a:solidFill>
                  <a:srgbClr val="23346C"/>
                </a:solidFill>
                <a:latin typeface="+mn-lt"/>
                <a:ea typeface="+mn-ea"/>
                <a:cs typeface="+mn-cs"/>
              </a:defRPr>
            </a:lvl1pPr>
          </a:lstStyle>
          <a:p>
            <a:endParaRPr kumimoji="0" lang="en-US">
              <a:latin typeface="Arial"/>
              <a:ea typeface="Arial Unicode MS"/>
              <a:cs typeface="Arial Unicode MS"/>
            </a:endParaRPr>
          </a:p>
        </p:txBody>
      </p:sp>
      <p:sp>
        <p:nvSpPr>
          <p:cNvPr id="4101" name="Rectangle 5"/>
          <p:cNvSpPr>
            <a:spLocks noGrp="1" noChangeArrowheads="1"/>
          </p:cNvSpPr>
          <p:nvPr>
            <p:ph type="sldNum" sz="quarter" idx="4"/>
          </p:nvPr>
        </p:nvSpPr>
        <p:spPr bwMode="auto">
          <a:xfrm>
            <a:off x="6553200" y="64008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vl1pPr>
          </a:lstStyle>
          <a:p>
            <a:fld id="{AAB6FA28-7AEC-3F43-9C2D-3DB969CFEC6A}" type="slidenum">
              <a:rPr kumimoji="0" lang="en-US" smtClean="0">
                <a:solidFill>
                  <a:srgbClr val="000000"/>
                </a:solidFill>
                <a:latin typeface="Arial"/>
                <a:ea typeface="Arial Unicode MS"/>
                <a:cs typeface="Arial Unicode MS"/>
              </a:rPr>
              <a:pPr/>
              <a:t>‹#›</a:t>
            </a:fld>
            <a:endParaRPr kumimoji="0" lang="en-US">
              <a:solidFill>
                <a:srgbClr val="000000"/>
              </a:solidFill>
              <a:latin typeface="Arial"/>
              <a:ea typeface="Arial Unicode MS"/>
              <a:cs typeface="Arial Unicode MS"/>
            </a:endParaRPr>
          </a:p>
        </p:txBody>
      </p:sp>
      <p:sp>
        <p:nvSpPr>
          <p:cNvPr id="4102" name="Text Box 6"/>
          <p:cNvSpPr txBox="1">
            <a:spLocks noChangeArrowheads="1"/>
          </p:cNvSpPr>
          <p:nvPr/>
        </p:nvSpPr>
        <p:spPr bwMode="auto">
          <a:xfrm>
            <a:off x="1295400" y="0"/>
            <a:ext cx="7620000" cy="457200"/>
          </a:xfrm>
          <a:prstGeom prst="rect">
            <a:avLst/>
          </a:prstGeom>
          <a:noFill/>
          <a:ln w="9525">
            <a:noFill/>
            <a:miter lim="800000"/>
            <a:headEnd/>
            <a:tailEnd/>
          </a:ln>
          <a:effectLst/>
        </p:spPr>
        <p:txBody>
          <a:bodyPr>
            <a:spAutoFit/>
          </a:bodyPr>
          <a:lstStyle/>
          <a:p>
            <a:pPr>
              <a:spcBef>
                <a:spcPct val="50000"/>
              </a:spcBef>
              <a:defRPr/>
            </a:pPr>
            <a:endParaRPr kumimoji="0" lang="en-US" sz="2400">
              <a:solidFill>
                <a:srgbClr val="000000"/>
              </a:solidFill>
              <a:latin typeface="Arial"/>
              <a:ea typeface="Arial Unicode MS"/>
              <a:cs typeface="Arial Unicode MS"/>
            </a:endParaRPr>
          </a:p>
        </p:txBody>
      </p:sp>
      <p:sp>
        <p:nvSpPr>
          <p:cNvPr id="4103" name="Text Box 7"/>
          <p:cNvSpPr txBox="1">
            <a:spLocks noChangeArrowheads="1"/>
          </p:cNvSpPr>
          <p:nvPr/>
        </p:nvSpPr>
        <p:spPr bwMode="auto">
          <a:xfrm>
            <a:off x="1828800" y="0"/>
            <a:ext cx="6629400" cy="457200"/>
          </a:xfrm>
          <a:prstGeom prst="rect">
            <a:avLst/>
          </a:prstGeom>
          <a:noFill/>
          <a:ln w="9525">
            <a:noFill/>
            <a:miter lim="800000"/>
            <a:headEnd/>
            <a:tailEnd/>
          </a:ln>
          <a:effectLst/>
        </p:spPr>
        <p:txBody>
          <a:bodyPr>
            <a:spAutoFit/>
          </a:bodyPr>
          <a:lstStyle/>
          <a:p>
            <a:pPr>
              <a:spcBef>
                <a:spcPct val="50000"/>
              </a:spcBef>
              <a:defRPr/>
            </a:pPr>
            <a:endParaRPr kumimoji="0" lang="en-US" sz="2400">
              <a:solidFill>
                <a:srgbClr val="000000"/>
              </a:solidFill>
              <a:latin typeface="Arial"/>
              <a:ea typeface="Arial Unicode MS"/>
              <a:cs typeface="Arial Unicode MS"/>
            </a:endParaRPr>
          </a:p>
        </p:txBody>
      </p:sp>
      <p:sp>
        <p:nvSpPr>
          <p:cNvPr id="2056" name="Rectangle 8"/>
          <p:cNvSpPr>
            <a:spLocks noGrp="1" noChangeArrowheads="1"/>
          </p:cNvSpPr>
          <p:nvPr>
            <p:ph type="title"/>
          </p:nvPr>
        </p:nvSpPr>
        <p:spPr bwMode="auto">
          <a:xfrm>
            <a:off x="1295400" y="76200"/>
            <a:ext cx="7086600" cy="914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a:p>
        </p:txBody>
      </p:sp>
      <p:pic>
        <p:nvPicPr>
          <p:cNvPr id="2057" name="Picture 9" descr="1024_greendot_divider"/>
          <p:cNvPicPr>
            <a:picLocks noChangeAspect="1" noChangeArrowheads="1"/>
          </p:cNvPicPr>
          <p:nvPr/>
        </p:nvPicPr>
        <p:blipFill>
          <a:blip r:embed="rId13"/>
          <a:srcRect/>
          <a:stretch>
            <a:fillRect/>
          </a:stretch>
        </p:blipFill>
        <p:spPr bwMode="auto">
          <a:xfrm>
            <a:off x="0" y="6248400"/>
            <a:ext cx="9144000" cy="179388"/>
          </a:xfrm>
          <a:prstGeom prst="rect">
            <a:avLst/>
          </a:prstGeom>
          <a:noFill/>
          <a:ln w="9525">
            <a:noFill/>
            <a:miter lim="800000"/>
            <a:headEnd/>
            <a:tailEnd/>
          </a:ln>
        </p:spPr>
      </p:pic>
      <p:pic>
        <p:nvPicPr>
          <p:cNvPr id="2058" name="Picture 10" descr="ilccolor"/>
          <p:cNvPicPr>
            <a:picLocks noChangeAspect="1" noChangeArrowheads="1"/>
          </p:cNvPicPr>
          <p:nvPr/>
        </p:nvPicPr>
        <p:blipFill>
          <a:blip r:embed="rId14" cstate="screen">
            <a:extLst>
              <a:ext uri="{28A0092B-C50C-407E-A947-70E740481C1C}">
                <a14:useLocalDpi xmlns:a14="http://schemas.microsoft.com/office/drawing/2010/main"/>
              </a:ext>
            </a:extLst>
          </a:blip>
          <a:srcRect/>
          <a:stretch>
            <a:fillRect/>
          </a:stretch>
        </p:blipFill>
        <p:spPr bwMode="auto">
          <a:xfrm>
            <a:off x="0" y="152400"/>
            <a:ext cx="1219200" cy="796925"/>
          </a:xfrm>
          <a:prstGeom prst="rect">
            <a:avLst/>
          </a:prstGeom>
          <a:noFill/>
          <a:ln w="9525">
            <a:noFill/>
            <a:miter lim="800000"/>
            <a:headEnd/>
            <a:tailEnd/>
          </a:ln>
        </p:spPr>
      </p:pic>
      <p:pic>
        <p:nvPicPr>
          <p:cNvPr id="2059" name="Picture 11" descr="1024_greendot_divider"/>
          <p:cNvPicPr>
            <a:picLocks noChangeAspect="1" noChangeArrowheads="1"/>
          </p:cNvPicPr>
          <p:nvPr/>
        </p:nvPicPr>
        <p:blipFill>
          <a:blip r:embed="rId13"/>
          <a:srcRect/>
          <a:stretch>
            <a:fillRect/>
          </a:stretch>
        </p:blipFill>
        <p:spPr bwMode="auto">
          <a:xfrm>
            <a:off x="1295400" y="838200"/>
            <a:ext cx="7848600" cy="153988"/>
          </a:xfrm>
          <a:prstGeom prst="rect">
            <a:avLst/>
          </a:prstGeom>
          <a:noFill/>
          <a:ln w="9525">
            <a:noFill/>
            <a:miter lim="800000"/>
            <a:headEnd/>
            <a:tailEnd/>
          </a:ln>
        </p:spPr>
      </p:pic>
    </p:spTree>
    <p:extLst>
      <p:ext uri="{BB962C8B-B14F-4D97-AF65-F5344CB8AC3E}">
        <p14:creationId xmlns:p14="http://schemas.microsoft.com/office/powerpoint/2010/main" val="2186301069"/>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ransition xmlns:p14="http://schemas.microsoft.com/office/powerpoint/2010/main">
    <p:fade/>
  </p:transition>
  <p:txStyles>
    <p:titleStyle>
      <a:lvl1pPr algn="ctr" rtl="0" eaLnBrk="1" fontAlgn="base" hangingPunct="1">
        <a:spcBef>
          <a:spcPct val="0"/>
        </a:spcBef>
        <a:spcAft>
          <a:spcPct val="0"/>
        </a:spcAft>
        <a:defRPr sz="3600">
          <a:solidFill>
            <a:srgbClr val="23346C"/>
          </a:solidFill>
          <a:latin typeface="+mj-lt"/>
          <a:ea typeface="+mj-ea"/>
          <a:cs typeface="+mj-cs"/>
        </a:defRPr>
      </a:lvl1pPr>
      <a:lvl2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2pPr>
      <a:lvl3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3pPr>
      <a:lvl4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4pPr>
      <a:lvl5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5pPr>
      <a:lvl6pPr marL="4572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6pPr>
      <a:lvl7pPr marL="9144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7pPr>
      <a:lvl8pPr marL="13716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8pPr>
      <a:lvl9pPr marL="18288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9pPr>
    </p:titleStyle>
    <p:bodyStyle>
      <a:lvl1pPr marL="342900" indent="-342900" algn="l" rtl="0" eaLnBrk="1" fontAlgn="base" hangingPunct="1">
        <a:spcBef>
          <a:spcPct val="20000"/>
        </a:spcBef>
        <a:spcAft>
          <a:spcPct val="0"/>
        </a:spcAft>
        <a:buChar char="•"/>
        <a:defRPr sz="2800">
          <a:solidFill>
            <a:srgbClr val="23346C"/>
          </a:solidFill>
          <a:latin typeface="+mn-lt"/>
          <a:ea typeface="+mn-ea"/>
          <a:cs typeface="+mn-cs"/>
        </a:defRPr>
      </a:lvl1pPr>
      <a:lvl2pPr marL="742950" indent="-285750" algn="l" rtl="0" eaLnBrk="1" fontAlgn="base" hangingPunct="1">
        <a:spcBef>
          <a:spcPct val="20000"/>
        </a:spcBef>
        <a:spcAft>
          <a:spcPct val="0"/>
        </a:spcAft>
        <a:buChar char="–"/>
        <a:defRPr sz="2400" b="1">
          <a:solidFill>
            <a:srgbClr val="23346C"/>
          </a:solidFill>
          <a:latin typeface="+mn-lt"/>
          <a:ea typeface="+mn-ea"/>
          <a:cs typeface="+mn-cs"/>
        </a:defRPr>
      </a:lvl2pPr>
      <a:lvl3pPr marL="1143000" indent="-228600" algn="l" rtl="0" eaLnBrk="1" fontAlgn="base" hangingPunct="1">
        <a:spcBef>
          <a:spcPct val="20000"/>
        </a:spcBef>
        <a:spcAft>
          <a:spcPct val="0"/>
        </a:spcAft>
        <a:buChar char="•"/>
        <a:defRPr sz="2000">
          <a:solidFill>
            <a:schemeClr val="tx1"/>
          </a:solidFill>
          <a:latin typeface="+mn-lt"/>
          <a:ea typeface="+mn-ea"/>
          <a:cs typeface="+mn-cs"/>
        </a:defRPr>
      </a:lvl3pPr>
      <a:lvl4pPr marL="1600200" indent="-228600" algn="l" rtl="0" eaLnBrk="1" fontAlgn="base" hangingPunct="1">
        <a:spcBef>
          <a:spcPct val="20000"/>
        </a:spcBef>
        <a:spcAft>
          <a:spcPct val="0"/>
        </a:spcAft>
        <a:buChar char="–"/>
        <a:defRPr sz="2000">
          <a:solidFill>
            <a:schemeClr val="tx1"/>
          </a:solidFill>
          <a:latin typeface="+mn-lt"/>
          <a:ea typeface="+mn-ea"/>
          <a:cs typeface="+mn-cs"/>
        </a:defRPr>
      </a:lvl4pPr>
      <a:lvl5pPr marL="2057400" indent="-228600" algn="l" rtl="0" eaLnBrk="1" fontAlgn="base" hangingPunct="1">
        <a:spcBef>
          <a:spcPct val="20000"/>
        </a:spcBef>
        <a:spcAft>
          <a:spcPct val="0"/>
        </a:spcAft>
        <a:buChar char="»"/>
        <a:defRPr sz="2000">
          <a:solidFill>
            <a:schemeClr val="tx1"/>
          </a:solidFill>
          <a:latin typeface="+mn-lt"/>
          <a:ea typeface="+mn-ea"/>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3" Type="http://schemas.openxmlformats.org/officeDocument/2006/relationships/image" Target="../media/image10.emf"/><Relationship Id="rId4" Type="http://schemas.openxmlformats.org/officeDocument/2006/relationships/image" Target="../media/image11.emf"/><Relationship Id="rId1" Type="http://schemas.openxmlformats.org/officeDocument/2006/relationships/slideLayout" Target="../slideLayouts/slideLayout23.xml"/><Relationship Id="rId2" Type="http://schemas.openxmlformats.org/officeDocument/2006/relationships/image" Target="../media/image9.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image" Target="../media/image12.e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image" Target="../media/image13.em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image" Target="../media/image14.em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image" Target="../media/image1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image" Target="../media/image16.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6.xml"/><Relationship Id="rId2" Type="http://schemas.openxmlformats.org/officeDocument/2006/relationships/image" Target="../media/image4.png"/><Relationship Id="rId3"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5.xml.rels><?xml version="1.0" encoding="UTF-8" standalone="yes"?>
<Relationships xmlns="http://schemas.openxmlformats.org/package/2006/relationships"><Relationship Id="rId3" Type="http://schemas.openxmlformats.org/officeDocument/2006/relationships/image" Target="../media/image7.emf"/><Relationship Id="rId4" Type="http://schemas.openxmlformats.org/officeDocument/2006/relationships/image" Target="../media/image8.emf"/><Relationship Id="rId1" Type="http://schemas.openxmlformats.org/officeDocument/2006/relationships/slideLayout" Target="../slideLayouts/slideLayout46.xml"/><Relationship Id="rId2" Type="http://schemas.openxmlformats.org/officeDocument/2006/relationships/image" Target="../media/image6.e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kds.kek.jp/conferenceDisplay.py?confId=11728"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en-US" altLang="ja-JP" b="1" i="1" dirty="0" smtClean="0">
                <a:solidFill>
                  <a:schemeClr val="accent1">
                    <a:lumMod val="50000"/>
                  </a:schemeClr>
                </a:solidFill>
                <a:latin typeface="Arial"/>
                <a:cs typeface="Arial"/>
              </a:rPr>
              <a:t>Future Plans </a:t>
            </a:r>
            <a:r>
              <a:rPr lang="en-US" altLang="ja-JP" b="1" i="1" dirty="0">
                <a:solidFill>
                  <a:schemeClr val="accent1">
                    <a:lumMod val="50000"/>
                  </a:schemeClr>
                </a:solidFill>
                <a:latin typeface="Arial"/>
                <a:cs typeface="Arial"/>
              </a:rPr>
              <a:t>for </a:t>
            </a:r>
            <a:r>
              <a:rPr lang="en-US" altLang="ja-JP" b="1" i="1" dirty="0" smtClean="0">
                <a:solidFill>
                  <a:schemeClr val="accent1">
                    <a:lumMod val="50000"/>
                  </a:schemeClr>
                </a:solidFill>
                <a:latin typeface="Arial"/>
                <a:cs typeface="Arial"/>
              </a:rPr>
              <a:t>the ATF</a:t>
            </a:r>
            <a:endParaRPr kumimoji="1" lang="ja-JP" altLang="en-US" b="1" i="1" dirty="0">
              <a:solidFill>
                <a:schemeClr val="accent1">
                  <a:lumMod val="50000"/>
                </a:schemeClr>
              </a:solidFill>
              <a:latin typeface="Arial"/>
              <a:cs typeface="Arial"/>
            </a:endParaRPr>
          </a:p>
        </p:txBody>
      </p:sp>
      <p:sp>
        <p:nvSpPr>
          <p:cNvPr id="4" name="サブタイトル 2"/>
          <p:cNvSpPr txBox="1">
            <a:spLocks/>
          </p:cNvSpPr>
          <p:nvPr/>
        </p:nvSpPr>
        <p:spPr>
          <a:xfrm>
            <a:off x="882650" y="4350919"/>
            <a:ext cx="7575550" cy="1497305"/>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kumimoji="1"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kumimoji="1"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kumimoji="1"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kumimoji="1"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kumimoji="1"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kumimoji="1"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kumimoji="1"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kumimoji="1"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kumimoji="1" sz="2000" kern="1200">
                <a:solidFill>
                  <a:schemeClr val="tx1">
                    <a:tint val="75000"/>
                  </a:schemeClr>
                </a:solidFill>
                <a:latin typeface="+mn-lt"/>
                <a:ea typeface="+mn-ea"/>
                <a:cs typeface="+mn-cs"/>
              </a:defRPr>
            </a:lvl9pPr>
          </a:lstStyle>
          <a:p>
            <a:pPr>
              <a:defRPr/>
            </a:pPr>
            <a:r>
              <a:rPr lang="en-US" altLang="ja-JP" b="1" i="1" dirty="0" smtClean="0">
                <a:solidFill>
                  <a:schemeClr val="bg1">
                    <a:lumMod val="50000"/>
                  </a:schemeClr>
                </a:solidFill>
                <a:latin typeface="Arial" charset="0"/>
                <a:ea typeface="ＭＳ Ｐゴシック" charset="0"/>
                <a:cs typeface="Arial" charset="0"/>
              </a:rPr>
              <a:t>Nobuhiro Terunuma</a:t>
            </a:r>
            <a:endParaRPr lang="en-US" altLang="ja-JP" b="1" i="1" dirty="0" smtClean="0">
              <a:solidFill>
                <a:schemeClr val="bg1">
                  <a:lumMod val="50000"/>
                </a:schemeClr>
              </a:solidFill>
              <a:latin typeface="Arial" charset="0"/>
              <a:ea typeface="ＭＳ Ｐゴシック" charset="0"/>
              <a:cs typeface="Arial" charset="0"/>
            </a:endParaRPr>
          </a:p>
          <a:p>
            <a:pPr>
              <a:defRPr/>
            </a:pPr>
            <a:endParaRPr lang="en-US" altLang="ja-JP" sz="1400" b="1" i="1" dirty="0" smtClean="0">
              <a:solidFill>
                <a:srgbClr val="254061"/>
              </a:solidFill>
              <a:latin typeface="Arial" charset="0"/>
              <a:ea typeface="ＭＳ Ｐゴシック" charset="0"/>
              <a:cs typeface="Arial" charset="0"/>
            </a:endParaRPr>
          </a:p>
          <a:p>
            <a:r>
              <a:rPr lang="en-US" altLang="ja-JP" sz="2000" dirty="0"/>
              <a:t>3/12/2013 ILC-TB meeting</a:t>
            </a:r>
            <a:endParaRPr lang="ja-JP" altLang="en-US" sz="2000" dirty="0"/>
          </a:p>
        </p:txBody>
      </p:sp>
    </p:spTree>
    <p:extLst>
      <p:ext uri="{BB962C8B-B14F-4D97-AF65-F5344CB8AC3E}">
        <p14:creationId xmlns:p14="http://schemas.microsoft.com/office/powerpoint/2010/main" val="30558725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正方形/長方形 10"/>
          <p:cNvSpPr/>
          <p:nvPr/>
        </p:nvSpPr>
        <p:spPr>
          <a:xfrm>
            <a:off x="4524375" y="1233488"/>
            <a:ext cx="4379913" cy="319087"/>
          </a:xfrm>
          <a:prstGeom prst="rect">
            <a:avLst/>
          </a:prstGeom>
          <a:solidFill>
            <a:schemeClr val="accent6"/>
          </a:solidFill>
        </p:spPr>
        <p:style>
          <a:lnRef idx="1">
            <a:schemeClr val="accent1"/>
          </a:lnRef>
          <a:fillRef idx="3">
            <a:schemeClr val="accent1"/>
          </a:fillRef>
          <a:effectRef idx="2">
            <a:schemeClr val="accent1"/>
          </a:effectRef>
          <a:fontRef idx="minor">
            <a:schemeClr val="lt1"/>
          </a:fontRef>
        </p:style>
        <p:txBody>
          <a:bodyPr anchor="ctr"/>
          <a:lstStyle/>
          <a:p>
            <a:pPr algn="ctr" fontAlgn="base">
              <a:spcBef>
                <a:spcPct val="0"/>
              </a:spcBef>
              <a:spcAft>
                <a:spcPct val="0"/>
              </a:spcAft>
              <a:defRPr/>
            </a:pPr>
            <a:endParaRPr lang="ja-JP" altLang="en-US">
              <a:solidFill>
                <a:prstClr val="white"/>
              </a:solidFill>
              <a:latin typeface="Calibri"/>
              <a:ea typeface="ＭＳ Ｐゴシック"/>
            </a:endParaRPr>
          </a:p>
        </p:txBody>
      </p:sp>
      <p:cxnSp>
        <p:nvCxnSpPr>
          <p:cNvPr id="12" name="直線コネクタ 11"/>
          <p:cNvCxnSpPr/>
          <p:nvPr/>
        </p:nvCxnSpPr>
        <p:spPr>
          <a:xfrm flipV="1">
            <a:off x="377825" y="1235075"/>
            <a:ext cx="8524875" cy="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19" name="直線コネクタ 18"/>
          <p:cNvCxnSpPr/>
          <p:nvPr/>
        </p:nvCxnSpPr>
        <p:spPr>
          <a:xfrm>
            <a:off x="390525" y="1554163"/>
            <a:ext cx="8512175" cy="0"/>
          </a:xfrm>
          <a:prstGeom prst="line">
            <a:avLst/>
          </a:prstGeom>
          <a:effectLst/>
        </p:spPr>
        <p:style>
          <a:lnRef idx="2">
            <a:schemeClr val="accent1"/>
          </a:lnRef>
          <a:fillRef idx="0">
            <a:schemeClr val="accent1"/>
          </a:fillRef>
          <a:effectRef idx="1">
            <a:schemeClr val="accent1"/>
          </a:effectRef>
          <a:fontRef idx="minor">
            <a:schemeClr val="tx1"/>
          </a:fontRef>
        </p:style>
      </p:cxnSp>
      <p:sp>
        <p:nvSpPr>
          <p:cNvPr id="20484" name="テキスト ボックス 23"/>
          <p:cNvSpPr txBox="1">
            <a:spLocks noChangeArrowheads="1"/>
          </p:cNvSpPr>
          <p:nvPr/>
        </p:nvSpPr>
        <p:spPr bwMode="auto">
          <a:xfrm>
            <a:off x="762000" y="1152525"/>
            <a:ext cx="9890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Calibri" charset="0"/>
                <a:ea typeface="ＭＳ Ｐゴシック" charset="0"/>
                <a:cs typeface="ＭＳ Ｐゴシック" charset="0"/>
              </a:defRPr>
            </a:lvl1pPr>
            <a:lvl2pPr marL="742950" indent="-285750">
              <a:defRPr kumimoji="1" sz="2400">
                <a:solidFill>
                  <a:schemeClr val="tx1"/>
                </a:solidFill>
                <a:latin typeface="Calibri" charset="0"/>
                <a:ea typeface="ＭＳ Ｐゴシック" charset="0"/>
              </a:defRPr>
            </a:lvl2pPr>
            <a:lvl3pPr marL="1143000" indent="-228600">
              <a:defRPr kumimoji="1" sz="2400">
                <a:solidFill>
                  <a:schemeClr val="tx1"/>
                </a:solidFill>
                <a:latin typeface="Calibri" charset="0"/>
                <a:ea typeface="ＭＳ Ｐゴシック" charset="0"/>
              </a:defRPr>
            </a:lvl3pPr>
            <a:lvl4pPr marL="1600200" indent="-228600">
              <a:defRPr kumimoji="1" sz="2400">
                <a:solidFill>
                  <a:schemeClr val="tx1"/>
                </a:solidFill>
                <a:latin typeface="Calibri" charset="0"/>
                <a:ea typeface="ＭＳ Ｐゴシック" charset="0"/>
              </a:defRPr>
            </a:lvl4pPr>
            <a:lvl5pPr marL="2057400" indent="-228600">
              <a:defRPr kumimoji="1" sz="2400">
                <a:solidFill>
                  <a:schemeClr val="tx1"/>
                </a:solidFill>
                <a:latin typeface="Calibri" charset="0"/>
                <a:ea typeface="ＭＳ Ｐゴシック" charset="0"/>
              </a:defRPr>
            </a:lvl5pPr>
            <a:lvl6pPr marL="2514600" indent="-228600" fontAlgn="base">
              <a:spcBef>
                <a:spcPct val="0"/>
              </a:spcBef>
              <a:spcAft>
                <a:spcPct val="0"/>
              </a:spcAft>
              <a:defRPr kumimoji="1" sz="2400">
                <a:solidFill>
                  <a:schemeClr val="tx1"/>
                </a:solidFill>
                <a:latin typeface="Calibri" charset="0"/>
                <a:ea typeface="ＭＳ Ｐゴシック" charset="0"/>
              </a:defRPr>
            </a:lvl6pPr>
            <a:lvl7pPr marL="2971800" indent="-228600" fontAlgn="base">
              <a:spcBef>
                <a:spcPct val="0"/>
              </a:spcBef>
              <a:spcAft>
                <a:spcPct val="0"/>
              </a:spcAft>
              <a:defRPr kumimoji="1" sz="2400">
                <a:solidFill>
                  <a:schemeClr val="tx1"/>
                </a:solidFill>
                <a:latin typeface="Calibri" charset="0"/>
                <a:ea typeface="ＭＳ Ｐゴシック" charset="0"/>
              </a:defRPr>
            </a:lvl7pPr>
            <a:lvl8pPr marL="3429000" indent="-228600" fontAlgn="base">
              <a:spcBef>
                <a:spcPct val="0"/>
              </a:spcBef>
              <a:spcAft>
                <a:spcPct val="0"/>
              </a:spcAft>
              <a:defRPr kumimoji="1" sz="2400">
                <a:solidFill>
                  <a:schemeClr val="tx1"/>
                </a:solidFill>
                <a:latin typeface="Calibri" charset="0"/>
                <a:ea typeface="ＭＳ Ｐゴシック" charset="0"/>
              </a:defRPr>
            </a:lvl8pPr>
            <a:lvl9pPr marL="3886200" indent="-228600" fontAlgn="base">
              <a:spcBef>
                <a:spcPct val="0"/>
              </a:spcBef>
              <a:spcAft>
                <a:spcPct val="0"/>
              </a:spcAft>
              <a:defRPr kumimoji="1" sz="2400">
                <a:solidFill>
                  <a:schemeClr val="tx1"/>
                </a:solidFill>
                <a:latin typeface="Calibri" charset="0"/>
                <a:ea typeface="ＭＳ Ｐゴシック" charset="0"/>
              </a:defRPr>
            </a:lvl9pPr>
          </a:lstStyle>
          <a:p>
            <a:pPr fontAlgn="base">
              <a:spcBef>
                <a:spcPct val="0"/>
              </a:spcBef>
              <a:spcAft>
                <a:spcPct val="0"/>
              </a:spcAft>
            </a:pPr>
            <a:r>
              <a:rPr lang="en-US" altLang="ja-JP" sz="2000" b="1">
                <a:solidFill>
                  <a:prstClr val="black"/>
                </a:solidFill>
              </a:rPr>
              <a:t>CY</a:t>
            </a:r>
            <a:endParaRPr lang="ja-JP" altLang="en-US" sz="2000" b="1">
              <a:solidFill>
                <a:prstClr val="black"/>
              </a:solidFill>
            </a:endParaRPr>
          </a:p>
        </p:txBody>
      </p:sp>
      <p:sp>
        <p:nvSpPr>
          <p:cNvPr id="20485" name="テキスト ボックス 24"/>
          <p:cNvSpPr txBox="1">
            <a:spLocks noChangeArrowheads="1"/>
          </p:cNvSpPr>
          <p:nvPr/>
        </p:nvSpPr>
        <p:spPr bwMode="auto">
          <a:xfrm>
            <a:off x="1931988" y="1208088"/>
            <a:ext cx="8397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Calibri" charset="0"/>
                <a:ea typeface="ＭＳ Ｐゴシック" charset="0"/>
                <a:cs typeface="ＭＳ Ｐゴシック" charset="0"/>
              </a:defRPr>
            </a:lvl1pPr>
            <a:lvl2pPr marL="742950" indent="-285750">
              <a:defRPr kumimoji="1" sz="2400">
                <a:solidFill>
                  <a:schemeClr val="tx1"/>
                </a:solidFill>
                <a:latin typeface="Calibri" charset="0"/>
                <a:ea typeface="ＭＳ Ｐゴシック" charset="0"/>
              </a:defRPr>
            </a:lvl2pPr>
            <a:lvl3pPr marL="1143000" indent="-228600">
              <a:defRPr kumimoji="1" sz="2400">
                <a:solidFill>
                  <a:schemeClr val="tx1"/>
                </a:solidFill>
                <a:latin typeface="Calibri" charset="0"/>
                <a:ea typeface="ＭＳ Ｐゴシック" charset="0"/>
              </a:defRPr>
            </a:lvl3pPr>
            <a:lvl4pPr marL="1600200" indent="-228600">
              <a:defRPr kumimoji="1" sz="2400">
                <a:solidFill>
                  <a:schemeClr val="tx1"/>
                </a:solidFill>
                <a:latin typeface="Calibri" charset="0"/>
                <a:ea typeface="ＭＳ Ｐゴシック" charset="0"/>
              </a:defRPr>
            </a:lvl4pPr>
            <a:lvl5pPr marL="2057400" indent="-228600">
              <a:defRPr kumimoji="1" sz="2400">
                <a:solidFill>
                  <a:schemeClr val="tx1"/>
                </a:solidFill>
                <a:latin typeface="Calibri" charset="0"/>
                <a:ea typeface="ＭＳ Ｐゴシック" charset="0"/>
              </a:defRPr>
            </a:lvl5pPr>
            <a:lvl6pPr marL="2514600" indent="-228600" fontAlgn="base">
              <a:spcBef>
                <a:spcPct val="0"/>
              </a:spcBef>
              <a:spcAft>
                <a:spcPct val="0"/>
              </a:spcAft>
              <a:defRPr kumimoji="1" sz="2400">
                <a:solidFill>
                  <a:schemeClr val="tx1"/>
                </a:solidFill>
                <a:latin typeface="Calibri" charset="0"/>
                <a:ea typeface="ＭＳ Ｐゴシック" charset="0"/>
              </a:defRPr>
            </a:lvl6pPr>
            <a:lvl7pPr marL="2971800" indent="-228600" fontAlgn="base">
              <a:spcBef>
                <a:spcPct val="0"/>
              </a:spcBef>
              <a:spcAft>
                <a:spcPct val="0"/>
              </a:spcAft>
              <a:defRPr kumimoji="1" sz="2400">
                <a:solidFill>
                  <a:schemeClr val="tx1"/>
                </a:solidFill>
                <a:latin typeface="Calibri" charset="0"/>
                <a:ea typeface="ＭＳ Ｐゴシック" charset="0"/>
              </a:defRPr>
            </a:lvl7pPr>
            <a:lvl8pPr marL="3429000" indent="-228600" fontAlgn="base">
              <a:spcBef>
                <a:spcPct val="0"/>
              </a:spcBef>
              <a:spcAft>
                <a:spcPct val="0"/>
              </a:spcAft>
              <a:defRPr kumimoji="1" sz="2400">
                <a:solidFill>
                  <a:schemeClr val="tx1"/>
                </a:solidFill>
                <a:latin typeface="Calibri" charset="0"/>
                <a:ea typeface="ＭＳ Ｐゴシック" charset="0"/>
              </a:defRPr>
            </a:lvl8pPr>
            <a:lvl9pPr marL="3886200" indent="-228600" fontAlgn="base">
              <a:spcBef>
                <a:spcPct val="0"/>
              </a:spcBef>
              <a:spcAft>
                <a:spcPct val="0"/>
              </a:spcAft>
              <a:defRPr kumimoji="1" sz="2400">
                <a:solidFill>
                  <a:schemeClr val="tx1"/>
                </a:solidFill>
                <a:latin typeface="Calibri" charset="0"/>
                <a:ea typeface="ＭＳ Ｐゴシック" charset="0"/>
              </a:defRPr>
            </a:lvl9pPr>
          </a:lstStyle>
          <a:p>
            <a:pPr algn="ctr" fontAlgn="base">
              <a:spcBef>
                <a:spcPct val="0"/>
              </a:spcBef>
              <a:spcAft>
                <a:spcPct val="0"/>
              </a:spcAft>
            </a:pPr>
            <a:r>
              <a:rPr lang="en-US" altLang="ja-JP" sz="1800" b="1">
                <a:solidFill>
                  <a:prstClr val="black"/>
                </a:solidFill>
              </a:rPr>
              <a:t>2011</a:t>
            </a:r>
            <a:endParaRPr lang="ja-JP" altLang="en-US" sz="2000" b="1">
              <a:solidFill>
                <a:prstClr val="black"/>
              </a:solidFill>
            </a:endParaRPr>
          </a:p>
        </p:txBody>
      </p:sp>
      <p:sp>
        <p:nvSpPr>
          <p:cNvPr id="20486" name="テキスト ボックス 24"/>
          <p:cNvSpPr txBox="1">
            <a:spLocks noChangeArrowheads="1"/>
          </p:cNvSpPr>
          <p:nvPr/>
        </p:nvSpPr>
        <p:spPr bwMode="auto">
          <a:xfrm>
            <a:off x="2795588" y="1208088"/>
            <a:ext cx="8397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Calibri" charset="0"/>
                <a:ea typeface="ＭＳ Ｐゴシック" charset="0"/>
                <a:cs typeface="ＭＳ Ｐゴシック" charset="0"/>
              </a:defRPr>
            </a:lvl1pPr>
            <a:lvl2pPr marL="742950" indent="-285750">
              <a:defRPr kumimoji="1" sz="2400">
                <a:solidFill>
                  <a:schemeClr val="tx1"/>
                </a:solidFill>
                <a:latin typeface="Calibri" charset="0"/>
                <a:ea typeface="ＭＳ Ｐゴシック" charset="0"/>
              </a:defRPr>
            </a:lvl2pPr>
            <a:lvl3pPr marL="1143000" indent="-228600">
              <a:defRPr kumimoji="1" sz="2400">
                <a:solidFill>
                  <a:schemeClr val="tx1"/>
                </a:solidFill>
                <a:latin typeface="Calibri" charset="0"/>
                <a:ea typeface="ＭＳ Ｐゴシック" charset="0"/>
              </a:defRPr>
            </a:lvl3pPr>
            <a:lvl4pPr marL="1600200" indent="-228600">
              <a:defRPr kumimoji="1" sz="2400">
                <a:solidFill>
                  <a:schemeClr val="tx1"/>
                </a:solidFill>
                <a:latin typeface="Calibri" charset="0"/>
                <a:ea typeface="ＭＳ Ｐゴシック" charset="0"/>
              </a:defRPr>
            </a:lvl4pPr>
            <a:lvl5pPr marL="2057400" indent="-228600">
              <a:defRPr kumimoji="1" sz="2400">
                <a:solidFill>
                  <a:schemeClr val="tx1"/>
                </a:solidFill>
                <a:latin typeface="Calibri" charset="0"/>
                <a:ea typeface="ＭＳ Ｐゴシック" charset="0"/>
              </a:defRPr>
            </a:lvl5pPr>
            <a:lvl6pPr marL="2514600" indent="-228600" fontAlgn="base">
              <a:spcBef>
                <a:spcPct val="0"/>
              </a:spcBef>
              <a:spcAft>
                <a:spcPct val="0"/>
              </a:spcAft>
              <a:defRPr kumimoji="1" sz="2400">
                <a:solidFill>
                  <a:schemeClr val="tx1"/>
                </a:solidFill>
                <a:latin typeface="Calibri" charset="0"/>
                <a:ea typeface="ＭＳ Ｐゴシック" charset="0"/>
              </a:defRPr>
            </a:lvl6pPr>
            <a:lvl7pPr marL="2971800" indent="-228600" fontAlgn="base">
              <a:spcBef>
                <a:spcPct val="0"/>
              </a:spcBef>
              <a:spcAft>
                <a:spcPct val="0"/>
              </a:spcAft>
              <a:defRPr kumimoji="1" sz="2400">
                <a:solidFill>
                  <a:schemeClr val="tx1"/>
                </a:solidFill>
                <a:latin typeface="Calibri" charset="0"/>
                <a:ea typeface="ＭＳ Ｐゴシック" charset="0"/>
              </a:defRPr>
            </a:lvl7pPr>
            <a:lvl8pPr marL="3429000" indent="-228600" fontAlgn="base">
              <a:spcBef>
                <a:spcPct val="0"/>
              </a:spcBef>
              <a:spcAft>
                <a:spcPct val="0"/>
              </a:spcAft>
              <a:defRPr kumimoji="1" sz="2400">
                <a:solidFill>
                  <a:schemeClr val="tx1"/>
                </a:solidFill>
                <a:latin typeface="Calibri" charset="0"/>
                <a:ea typeface="ＭＳ Ｐゴシック" charset="0"/>
              </a:defRPr>
            </a:lvl8pPr>
            <a:lvl9pPr marL="3886200" indent="-228600" fontAlgn="base">
              <a:spcBef>
                <a:spcPct val="0"/>
              </a:spcBef>
              <a:spcAft>
                <a:spcPct val="0"/>
              </a:spcAft>
              <a:defRPr kumimoji="1" sz="2400">
                <a:solidFill>
                  <a:schemeClr val="tx1"/>
                </a:solidFill>
                <a:latin typeface="Calibri" charset="0"/>
                <a:ea typeface="ＭＳ Ｐゴシック" charset="0"/>
              </a:defRPr>
            </a:lvl9pPr>
          </a:lstStyle>
          <a:p>
            <a:pPr algn="ctr" fontAlgn="base">
              <a:spcBef>
                <a:spcPct val="0"/>
              </a:spcBef>
              <a:spcAft>
                <a:spcPct val="0"/>
              </a:spcAft>
            </a:pPr>
            <a:r>
              <a:rPr lang="en-US" altLang="ja-JP" sz="1800" b="1">
                <a:solidFill>
                  <a:prstClr val="black"/>
                </a:solidFill>
              </a:rPr>
              <a:t>2012</a:t>
            </a:r>
            <a:endParaRPr lang="ja-JP" altLang="en-US" sz="2000" b="1">
              <a:solidFill>
                <a:prstClr val="black"/>
              </a:solidFill>
            </a:endParaRPr>
          </a:p>
        </p:txBody>
      </p:sp>
      <p:sp>
        <p:nvSpPr>
          <p:cNvPr id="20487" name="テキスト ボックス 24"/>
          <p:cNvSpPr txBox="1">
            <a:spLocks noChangeArrowheads="1"/>
          </p:cNvSpPr>
          <p:nvPr/>
        </p:nvSpPr>
        <p:spPr bwMode="auto">
          <a:xfrm>
            <a:off x="3659188" y="1208088"/>
            <a:ext cx="8413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Calibri" charset="0"/>
                <a:ea typeface="ＭＳ Ｐゴシック" charset="0"/>
                <a:cs typeface="ＭＳ Ｐゴシック" charset="0"/>
              </a:defRPr>
            </a:lvl1pPr>
            <a:lvl2pPr marL="742950" indent="-285750">
              <a:defRPr kumimoji="1" sz="2400">
                <a:solidFill>
                  <a:schemeClr val="tx1"/>
                </a:solidFill>
                <a:latin typeface="Calibri" charset="0"/>
                <a:ea typeface="ＭＳ Ｐゴシック" charset="0"/>
              </a:defRPr>
            </a:lvl2pPr>
            <a:lvl3pPr marL="1143000" indent="-228600">
              <a:defRPr kumimoji="1" sz="2400">
                <a:solidFill>
                  <a:schemeClr val="tx1"/>
                </a:solidFill>
                <a:latin typeface="Calibri" charset="0"/>
                <a:ea typeface="ＭＳ Ｐゴシック" charset="0"/>
              </a:defRPr>
            </a:lvl3pPr>
            <a:lvl4pPr marL="1600200" indent="-228600">
              <a:defRPr kumimoji="1" sz="2400">
                <a:solidFill>
                  <a:schemeClr val="tx1"/>
                </a:solidFill>
                <a:latin typeface="Calibri" charset="0"/>
                <a:ea typeface="ＭＳ Ｐゴシック" charset="0"/>
              </a:defRPr>
            </a:lvl4pPr>
            <a:lvl5pPr marL="2057400" indent="-228600">
              <a:defRPr kumimoji="1" sz="2400">
                <a:solidFill>
                  <a:schemeClr val="tx1"/>
                </a:solidFill>
                <a:latin typeface="Calibri" charset="0"/>
                <a:ea typeface="ＭＳ Ｐゴシック" charset="0"/>
              </a:defRPr>
            </a:lvl5pPr>
            <a:lvl6pPr marL="2514600" indent="-228600" fontAlgn="base">
              <a:spcBef>
                <a:spcPct val="0"/>
              </a:spcBef>
              <a:spcAft>
                <a:spcPct val="0"/>
              </a:spcAft>
              <a:defRPr kumimoji="1" sz="2400">
                <a:solidFill>
                  <a:schemeClr val="tx1"/>
                </a:solidFill>
                <a:latin typeface="Calibri" charset="0"/>
                <a:ea typeface="ＭＳ Ｐゴシック" charset="0"/>
              </a:defRPr>
            </a:lvl6pPr>
            <a:lvl7pPr marL="2971800" indent="-228600" fontAlgn="base">
              <a:spcBef>
                <a:spcPct val="0"/>
              </a:spcBef>
              <a:spcAft>
                <a:spcPct val="0"/>
              </a:spcAft>
              <a:defRPr kumimoji="1" sz="2400">
                <a:solidFill>
                  <a:schemeClr val="tx1"/>
                </a:solidFill>
                <a:latin typeface="Calibri" charset="0"/>
                <a:ea typeface="ＭＳ Ｐゴシック" charset="0"/>
              </a:defRPr>
            </a:lvl7pPr>
            <a:lvl8pPr marL="3429000" indent="-228600" fontAlgn="base">
              <a:spcBef>
                <a:spcPct val="0"/>
              </a:spcBef>
              <a:spcAft>
                <a:spcPct val="0"/>
              </a:spcAft>
              <a:defRPr kumimoji="1" sz="2400">
                <a:solidFill>
                  <a:schemeClr val="tx1"/>
                </a:solidFill>
                <a:latin typeface="Calibri" charset="0"/>
                <a:ea typeface="ＭＳ Ｐゴシック" charset="0"/>
              </a:defRPr>
            </a:lvl8pPr>
            <a:lvl9pPr marL="3886200" indent="-228600" fontAlgn="base">
              <a:spcBef>
                <a:spcPct val="0"/>
              </a:spcBef>
              <a:spcAft>
                <a:spcPct val="0"/>
              </a:spcAft>
              <a:defRPr kumimoji="1" sz="2400">
                <a:solidFill>
                  <a:schemeClr val="tx1"/>
                </a:solidFill>
                <a:latin typeface="Calibri" charset="0"/>
                <a:ea typeface="ＭＳ Ｐゴシック" charset="0"/>
              </a:defRPr>
            </a:lvl9pPr>
          </a:lstStyle>
          <a:p>
            <a:pPr algn="ctr" fontAlgn="base">
              <a:spcBef>
                <a:spcPct val="0"/>
              </a:spcBef>
              <a:spcAft>
                <a:spcPct val="0"/>
              </a:spcAft>
            </a:pPr>
            <a:r>
              <a:rPr lang="en-US" altLang="ja-JP" sz="1800" b="1">
                <a:solidFill>
                  <a:prstClr val="black"/>
                </a:solidFill>
              </a:rPr>
              <a:t>2013</a:t>
            </a:r>
            <a:endParaRPr lang="ja-JP" altLang="en-US" sz="2000" b="1">
              <a:solidFill>
                <a:prstClr val="black"/>
              </a:solidFill>
            </a:endParaRPr>
          </a:p>
        </p:txBody>
      </p:sp>
      <p:sp>
        <p:nvSpPr>
          <p:cNvPr id="20488" name="テキスト ボックス 24"/>
          <p:cNvSpPr txBox="1">
            <a:spLocks noChangeArrowheads="1"/>
          </p:cNvSpPr>
          <p:nvPr/>
        </p:nvSpPr>
        <p:spPr bwMode="auto">
          <a:xfrm>
            <a:off x="4524375" y="1208088"/>
            <a:ext cx="83978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Calibri" charset="0"/>
                <a:ea typeface="ＭＳ Ｐゴシック" charset="0"/>
                <a:cs typeface="ＭＳ Ｐゴシック" charset="0"/>
              </a:defRPr>
            </a:lvl1pPr>
            <a:lvl2pPr marL="742950" indent="-285750">
              <a:defRPr kumimoji="1" sz="2400">
                <a:solidFill>
                  <a:schemeClr val="tx1"/>
                </a:solidFill>
                <a:latin typeface="Calibri" charset="0"/>
                <a:ea typeface="ＭＳ Ｐゴシック" charset="0"/>
              </a:defRPr>
            </a:lvl2pPr>
            <a:lvl3pPr marL="1143000" indent="-228600">
              <a:defRPr kumimoji="1" sz="2400">
                <a:solidFill>
                  <a:schemeClr val="tx1"/>
                </a:solidFill>
                <a:latin typeface="Calibri" charset="0"/>
                <a:ea typeface="ＭＳ Ｐゴシック" charset="0"/>
              </a:defRPr>
            </a:lvl3pPr>
            <a:lvl4pPr marL="1600200" indent="-228600">
              <a:defRPr kumimoji="1" sz="2400">
                <a:solidFill>
                  <a:schemeClr val="tx1"/>
                </a:solidFill>
                <a:latin typeface="Calibri" charset="0"/>
                <a:ea typeface="ＭＳ Ｐゴシック" charset="0"/>
              </a:defRPr>
            </a:lvl4pPr>
            <a:lvl5pPr marL="2057400" indent="-228600">
              <a:defRPr kumimoji="1" sz="2400">
                <a:solidFill>
                  <a:schemeClr val="tx1"/>
                </a:solidFill>
                <a:latin typeface="Calibri" charset="0"/>
                <a:ea typeface="ＭＳ Ｐゴシック" charset="0"/>
              </a:defRPr>
            </a:lvl5pPr>
            <a:lvl6pPr marL="2514600" indent="-228600" fontAlgn="base">
              <a:spcBef>
                <a:spcPct val="0"/>
              </a:spcBef>
              <a:spcAft>
                <a:spcPct val="0"/>
              </a:spcAft>
              <a:defRPr kumimoji="1" sz="2400">
                <a:solidFill>
                  <a:schemeClr val="tx1"/>
                </a:solidFill>
                <a:latin typeface="Calibri" charset="0"/>
                <a:ea typeface="ＭＳ Ｐゴシック" charset="0"/>
              </a:defRPr>
            </a:lvl6pPr>
            <a:lvl7pPr marL="2971800" indent="-228600" fontAlgn="base">
              <a:spcBef>
                <a:spcPct val="0"/>
              </a:spcBef>
              <a:spcAft>
                <a:spcPct val="0"/>
              </a:spcAft>
              <a:defRPr kumimoji="1" sz="2400">
                <a:solidFill>
                  <a:schemeClr val="tx1"/>
                </a:solidFill>
                <a:latin typeface="Calibri" charset="0"/>
                <a:ea typeface="ＭＳ Ｐゴシック" charset="0"/>
              </a:defRPr>
            </a:lvl7pPr>
            <a:lvl8pPr marL="3429000" indent="-228600" fontAlgn="base">
              <a:spcBef>
                <a:spcPct val="0"/>
              </a:spcBef>
              <a:spcAft>
                <a:spcPct val="0"/>
              </a:spcAft>
              <a:defRPr kumimoji="1" sz="2400">
                <a:solidFill>
                  <a:schemeClr val="tx1"/>
                </a:solidFill>
                <a:latin typeface="Calibri" charset="0"/>
                <a:ea typeface="ＭＳ Ｐゴシック" charset="0"/>
              </a:defRPr>
            </a:lvl8pPr>
            <a:lvl9pPr marL="3886200" indent="-228600" fontAlgn="base">
              <a:spcBef>
                <a:spcPct val="0"/>
              </a:spcBef>
              <a:spcAft>
                <a:spcPct val="0"/>
              </a:spcAft>
              <a:defRPr kumimoji="1" sz="2400">
                <a:solidFill>
                  <a:schemeClr val="tx1"/>
                </a:solidFill>
                <a:latin typeface="Calibri" charset="0"/>
                <a:ea typeface="ＭＳ Ｐゴシック" charset="0"/>
              </a:defRPr>
            </a:lvl9pPr>
          </a:lstStyle>
          <a:p>
            <a:pPr algn="ctr" fontAlgn="base">
              <a:spcBef>
                <a:spcPct val="0"/>
              </a:spcBef>
              <a:spcAft>
                <a:spcPct val="0"/>
              </a:spcAft>
            </a:pPr>
            <a:r>
              <a:rPr lang="en-US" altLang="ja-JP" sz="1800" b="1">
                <a:solidFill>
                  <a:prstClr val="black"/>
                </a:solidFill>
              </a:rPr>
              <a:t>2014</a:t>
            </a:r>
            <a:endParaRPr lang="ja-JP" altLang="en-US" sz="2000" b="1">
              <a:solidFill>
                <a:prstClr val="black"/>
              </a:solidFill>
            </a:endParaRPr>
          </a:p>
        </p:txBody>
      </p:sp>
      <p:sp>
        <p:nvSpPr>
          <p:cNvPr id="20489" name="テキスト ボックス 24"/>
          <p:cNvSpPr txBox="1">
            <a:spLocks noChangeArrowheads="1"/>
          </p:cNvSpPr>
          <p:nvPr/>
        </p:nvSpPr>
        <p:spPr bwMode="auto">
          <a:xfrm>
            <a:off x="5435600" y="1208088"/>
            <a:ext cx="8413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Calibri" charset="0"/>
                <a:ea typeface="ＭＳ Ｐゴシック" charset="0"/>
                <a:cs typeface="ＭＳ Ｐゴシック" charset="0"/>
              </a:defRPr>
            </a:lvl1pPr>
            <a:lvl2pPr marL="742950" indent="-285750">
              <a:defRPr kumimoji="1" sz="2400">
                <a:solidFill>
                  <a:schemeClr val="tx1"/>
                </a:solidFill>
                <a:latin typeface="Calibri" charset="0"/>
                <a:ea typeface="ＭＳ Ｐゴシック" charset="0"/>
              </a:defRPr>
            </a:lvl2pPr>
            <a:lvl3pPr marL="1143000" indent="-228600">
              <a:defRPr kumimoji="1" sz="2400">
                <a:solidFill>
                  <a:schemeClr val="tx1"/>
                </a:solidFill>
                <a:latin typeface="Calibri" charset="0"/>
                <a:ea typeface="ＭＳ Ｐゴシック" charset="0"/>
              </a:defRPr>
            </a:lvl3pPr>
            <a:lvl4pPr marL="1600200" indent="-228600">
              <a:defRPr kumimoji="1" sz="2400">
                <a:solidFill>
                  <a:schemeClr val="tx1"/>
                </a:solidFill>
                <a:latin typeface="Calibri" charset="0"/>
                <a:ea typeface="ＭＳ Ｐゴシック" charset="0"/>
              </a:defRPr>
            </a:lvl4pPr>
            <a:lvl5pPr marL="2057400" indent="-228600">
              <a:defRPr kumimoji="1" sz="2400">
                <a:solidFill>
                  <a:schemeClr val="tx1"/>
                </a:solidFill>
                <a:latin typeface="Calibri" charset="0"/>
                <a:ea typeface="ＭＳ Ｐゴシック" charset="0"/>
              </a:defRPr>
            </a:lvl5pPr>
            <a:lvl6pPr marL="2514600" indent="-228600" fontAlgn="base">
              <a:spcBef>
                <a:spcPct val="0"/>
              </a:spcBef>
              <a:spcAft>
                <a:spcPct val="0"/>
              </a:spcAft>
              <a:defRPr kumimoji="1" sz="2400">
                <a:solidFill>
                  <a:schemeClr val="tx1"/>
                </a:solidFill>
                <a:latin typeface="Calibri" charset="0"/>
                <a:ea typeface="ＭＳ Ｐゴシック" charset="0"/>
              </a:defRPr>
            </a:lvl6pPr>
            <a:lvl7pPr marL="2971800" indent="-228600" fontAlgn="base">
              <a:spcBef>
                <a:spcPct val="0"/>
              </a:spcBef>
              <a:spcAft>
                <a:spcPct val="0"/>
              </a:spcAft>
              <a:defRPr kumimoji="1" sz="2400">
                <a:solidFill>
                  <a:schemeClr val="tx1"/>
                </a:solidFill>
                <a:latin typeface="Calibri" charset="0"/>
                <a:ea typeface="ＭＳ Ｐゴシック" charset="0"/>
              </a:defRPr>
            </a:lvl7pPr>
            <a:lvl8pPr marL="3429000" indent="-228600" fontAlgn="base">
              <a:spcBef>
                <a:spcPct val="0"/>
              </a:spcBef>
              <a:spcAft>
                <a:spcPct val="0"/>
              </a:spcAft>
              <a:defRPr kumimoji="1" sz="2400">
                <a:solidFill>
                  <a:schemeClr val="tx1"/>
                </a:solidFill>
                <a:latin typeface="Calibri" charset="0"/>
                <a:ea typeface="ＭＳ Ｐゴシック" charset="0"/>
              </a:defRPr>
            </a:lvl8pPr>
            <a:lvl9pPr marL="3886200" indent="-228600" fontAlgn="base">
              <a:spcBef>
                <a:spcPct val="0"/>
              </a:spcBef>
              <a:spcAft>
                <a:spcPct val="0"/>
              </a:spcAft>
              <a:defRPr kumimoji="1" sz="2400">
                <a:solidFill>
                  <a:schemeClr val="tx1"/>
                </a:solidFill>
                <a:latin typeface="Calibri" charset="0"/>
                <a:ea typeface="ＭＳ Ｐゴシック" charset="0"/>
              </a:defRPr>
            </a:lvl9pPr>
          </a:lstStyle>
          <a:p>
            <a:pPr algn="ctr" fontAlgn="base">
              <a:spcBef>
                <a:spcPct val="0"/>
              </a:spcBef>
              <a:spcAft>
                <a:spcPct val="0"/>
              </a:spcAft>
            </a:pPr>
            <a:r>
              <a:rPr lang="en-US" altLang="ja-JP" sz="1800" b="1">
                <a:solidFill>
                  <a:prstClr val="black"/>
                </a:solidFill>
              </a:rPr>
              <a:t>2015</a:t>
            </a:r>
            <a:endParaRPr lang="ja-JP" altLang="en-US" sz="2000" b="1">
              <a:solidFill>
                <a:prstClr val="black"/>
              </a:solidFill>
            </a:endParaRPr>
          </a:p>
        </p:txBody>
      </p:sp>
      <p:sp>
        <p:nvSpPr>
          <p:cNvPr id="20490" name="テキスト ボックス 24"/>
          <p:cNvSpPr txBox="1">
            <a:spLocks noChangeArrowheads="1"/>
          </p:cNvSpPr>
          <p:nvPr/>
        </p:nvSpPr>
        <p:spPr bwMode="auto">
          <a:xfrm>
            <a:off x="6324600" y="1208088"/>
            <a:ext cx="83978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Calibri" charset="0"/>
                <a:ea typeface="ＭＳ Ｐゴシック" charset="0"/>
                <a:cs typeface="ＭＳ Ｐゴシック" charset="0"/>
              </a:defRPr>
            </a:lvl1pPr>
            <a:lvl2pPr marL="742950" indent="-285750">
              <a:defRPr kumimoji="1" sz="2400">
                <a:solidFill>
                  <a:schemeClr val="tx1"/>
                </a:solidFill>
                <a:latin typeface="Calibri" charset="0"/>
                <a:ea typeface="ＭＳ Ｐゴシック" charset="0"/>
              </a:defRPr>
            </a:lvl2pPr>
            <a:lvl3pPr marL="1143000" indent="-228600">
              <a:defRPr kumimoji="1" sz="2400">
                <a:solidFill>
                  <a:schemeClr val="tx1"/>
                </a:solidFill>
                <a:latin typeface="Calibri" charset="0"/>
                <a:ea typeface="ＭＳ Ｐゴシック" charset="0"/>
              </a:defRPr>
            </a:lvl3pPr>
            <a:lvl4pPr marL="1600200" indent="-228600">
              <a:defRPr kumimoji="1" sz="2400">
                <a:solidFill>
                  <a:schemeClr val="tx1"/>
                </a:solidFill>
                <a:latin typeface="Calibri" charset="0"/>
                <a:ea typeface="ＭＳ Ｐゴシック" charset="0"/>
              </a:defRPr>
            </a:lvl4pPr>
            <a:lvl5pPr marL="2057400" indent="-228600">
              <a:defRPr kumimoji="1" sz="2400">
                <a:solidFill>
                  <a:schemeClr val="tx1"/>
                </a:solidFill>
                <a:latin typeface="Calibri" charset="0"/>
                <a:ea typeface="ＭＳ Ｐゴシック" charset="0"/>
              </a:defRPr>
            </a:lvl5pPr>
            <a:lvl6pPr marL="2514600" indent="-228600" fontAlgn="base">
              <a:spcBef>
                <a:spcPct val="0"/>
              </a:spcBef>
              <a:spcAft>
                <a:spcPct val="0"/>
              </a:spcAft>
              <a:defRPr kumimoji="1" sz="2400">
                <a:solidFill>
                  <a:schemeClr val="tx1"/>
                </a:solidFill>
                <a:latin typeface="Calibri" charset="0"/>
                <a:ea typeface="ＭＳ Ｐゴシック" charset="0"/>
              </a:defRPr>
            </a:lvl6pPr>
            <a:lvl7pPr marL="2971800" indent="-228600" fontAlgn="base">
              <a:spcBef>
                <a:spcPct val="0"/>
              </a:spcBef>
              <a:spcAft>
                <a:spcPct val="0"/>
              </a:spcAft>
              <a:defRPr kumimoji="1" sz="2400">
                <a:solidFill>
                  <a:schemeClr val="tx1"/>
                </a:solidFill>
                <a:latin typeface="Calibri" charset="0"/>
                <a:ea typeface="ＭＳ Ｐゴシック" charset="0"/>
              </a:defRPr>
            </a:lvl7pPr>
            <a:lvl8pPr marL="3429000" indent="-228600" fontAlgn="base">
              <a:spcBef>
                <a:spcPct val="0"/>
              </a:spcBef>
              <a:spcAft>
                <a:spcPct val="0"/>
              </a:spcAft>
              <a:defRPr kumimoji="1" sz="2400">
                <a:solidFill>
                  <a:schemeClr val="tx1"/>
                </a:solidFill>
                <a:latin typeface="Calibri" charset="0"/>
                <a:ea typeface="ＭＳ Ｐゴシック" charset="0"/>
              </a:defRPr>
            </a:lvl8pPr>
            <a:lvl9pPr marL="3886200" indent="-228600" fontAlgn="base">
              <a:spcBef>
                <a:spcPct val="0"/>
              </a:spcBef>
              <a:spcAft>
                <a:spcPct val="0"/>
              </a:spcAft>
              <a:defRPr kumimoji="1" sz="2400">
                <a:solidFill>
                  <a:schemeClr val="tx1"/>
                </a:solidFill>
                <a:latin typeface="Calibri" charset="0"/>
                <a:ea typeface="ＭＳ Ｐゴシック" charset="0"/>
              </a:defRPr>
            </a:lvl9pPr>
          </a:lstStyle>
          <a:p>
            <a:pPr algn="ctr" fontAlgn="base">
              <a:spcBef>
                <a:spcPct val="0"/>
              </a:spcBef>
              <a:spcAft>
                <a:spcPct val="0"/>
              </a:spcAft>
            </a:pPr>
            <a:r>
              <a:rPr lang="en-US" altLang="ja-JP" sz="1800" b="1">
                <a:solidFill>
                  <a:prstClr val="black"/>
                </a:solidFill>
              </a:rPr>
              <a:t>2016</a:t>
            </a:r>
            <a:endParaRPr lang="ja-JP" altLang="en-US" sz="2000" b="1">
              <a:solidFill>
                <a:prstClr val="black"/>
              </a:solidFill>
            </a:endParaRPr>
          </a:p>
        </p:txBody>
      </p:sp>
      <p:sp>
        <p:nvSpPr>
          <p:cNvPr id="20491" name="テキスト ボックス 24"/>
          <p:cNvSpPr txBox="1">
            <a:spLocks noChangeArrowheads="1"/>
          </p:cNvSpPr>
          <p:nvPr/>
        </p:nvSpPr>
        <p:spPr bwMode="auto">
          <a:xfrm>
            <a:off x="7188200" y="1208088"/>
            <a:ext cx="83978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Calibri" charset="0"/>
                <a:ea typeface="ＭＳ Ｐゴシック" charset="0"/>
                <a:cs typeface="ＭＳ Ｐゴシック" charset="0"/>
              </a:defRPr>
            </a:lvl1pPr>
            <a:lvl2pPr marL="742950" indent="-285750">
              <a:defRPr kumimoji="1" sz="2400">
                <a:solidFill>
                  <a:schemeClr val="tx1"/>
                </a:solidFill>
                <a:latin typeface="Calibri" charset="0"/>
                <a:ea typeface="ＭＳ Ｐゴシック" charset="0"/>
              </a:defRPr>
            </a:lvl2pPr>
            <a:lvl3pPr marL="1143000" indent="-228600">
              <a:defRPr kumimoji="1" sz="2400">
                <a:solidFill>
                  <a:schemeClr val="tx1"/>
                </a:solidFill>
                <a:latin typeface="Calibri" charset="0"/>
                <a:ea typeface="ＭＳ Ｐゴシック" charset="0"/>
              </a:defRPr>
            </a:lvl3pPr>
            <a:lvl4pPr marL="1600200" indent="-228600">
              <a:defRPr kumimoji="1" sz="2400">
                <a:solidFill>
                  <a:schemeClr val="tx1"/>
                </a:solidFill>
                <a:latin typeface="Calibri" charset="0"/>
                <a:ea typeface="ＭＳ Ｐゴシック" charset="0"/>
              </a:defRPr>
            </a:lvl4pPr>
            <a:lvl5pPr marL="2057400" indent="-228600">
              <a:defRPr kumimoji="1" sz="2400">
                <a:solidFill>
                  <a:schemeClr val="tx1"/>
                </a:solidFill>
                <a:latin typeface="Calibri" charset="0"/>
                <a:ea typeface="ＭＳ Ｐゴシック" charset="0"/>
              </a:defRPr>
            </a:lvl5pPr>
            <a:lvl6pPr marL="2514600" indent="-228600" fontAlgn="base">
              <a:spcBef>
                <a:spcPct val="0"/>
              </a:spcBef>
              <a:spcAft>
                <a:spcPct val="0"/>
              </a:spcAft>
              <a:defRPr kumimoji="1" sz="2400">
                <a:solidFill>
                  <a:schemeClr val="tx1"/>
                </a:solidFill>
                <a:latin typeface="Calibri" charset="0"/>
                <a:ea typeface="ＭＳ Ｐゴシック" charset="0"/>
              </a:defRPr>
            </a:lvl6pPr>
            <a:lvl7pPr marL="2971800" indent="-228600" fontAlgn="base">
              <a:spcBef>
                <a:spcPct val="0"/>
              </a:spcBef>
              <a:spcAft>
                <a:spcPct val="0"/>
              </a:spcAft>
              <a:defRPr kumimoji="1" sz="2400">
                <a:solidFill>
                  <a:schemeClr val="tx1"/>
                </a:solidFill>
                <a:latin typeface="Calibri" charset="0"/>
                <a:ea typeface="ＭＳ Ｐゴシック" charset="0"/>
              </a:defRPr>
            </a:lvl7pPr>
            <a:lvl8pPr marL="3429000" indent="-228600" fontAlgn="base">
              <a:spcBef>
                <a:spcPct val="0"/>
              </a:spcBef>
              <a:spcAft>
                <a:spcPct val="0"/>
              </a:spcAft>
              <a:defRPr kumimoji="1" sz="2400">
                <a:solidFill>
                  <a:schemeClr val="tx1"/>
                </a:solidFill>
                <a:latin typeface="Calibri" charset="0"/>
                <a:ea typeface="ＭＳ Ｐゴシック" charset="0"/>
              </a:defRPr>
            </a:lvl8pPr>
            <a:lvl9pPr marL="3886200" indent="-228600" fontAlgn="base">
              <a:spcBef>
                <a:spcPct val="0"/>
              </a:spcBef>
              <a:spcAft>
                <a:spcPct val="0"/>
              </a:spcAft>
              <a:defRPr kumimoji="1" sz="2400">
                <a:solidFill>
                  <a:schemeClr val="tx1"/>
                </a:solidFill>
                <a:latin typeface="Calibri" charset="0"/>
                <a:ea typeface="ＭＳ Ｐゴシック" charset="0"/>
              </a:defRPr>
            </a:lvl9pPr>
          </a:lstStyle>
          <a:p>
            <a:pPr algn="ctr" fontAlgn="base">
              <a:spcBef>
                <a:spcPct val="0"/>
              </a:spcBef>
              <a:spcAft>
                <a:spcPct val="0"/>
              </a:spcAft>
            </a:pPr>
            <a:r>
              <a:rPr lang="en-US" altLang="ja-JP" sz="1800" b="1">
                <a:solidFill>
                  <a:prstClr val="black"/>
                </a:solidFill>
              </a:rPr>
              <a:t>2017</a:t>
            </a:r>
            <a:endParaRPr lang="ja-JP" altLang="en-US" sz="2000" b="1">
              <a:solidFill>
                <a:prstClr val="black"/>
              </a:solidFill>
            </a:endParaRPr>
          </a:p>
        </p:txBody>
      </p:sp>
      <p:sp>
        <p:nvSpPr>
          <p:cNvPr id="20492" name="テキスト ボックス 24"/>
          <p:cNvSpPr txBox="1">
            <a:spLocks noChangeArrowheads="1"/>
          </p:cNvSpPr>
          <p:nvPr/>
        </p:nvSpPr>
        <p:spPr bwMode="auto">
          <a:xfrm>
            <a:off x="8051800" y="1208088"/>
            <a:ext cx="8413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Calibri" charset="0"/>
                <a:ea typeface="ＭＳ Ｐゴシック" charset="0"/>
                <a:cs typeface="ＭＳ Ｐゴシック" charset="0"/>
              </a:defRPr>
            </a:lvl1pPr>
            <a:lvl2pPr marL="742950" indent="-285750">
              <a:defRPr kumimoji="1" sz="2400">
                <a:solidFill>
                  <a:schemeClr val="tx1"/>
                </a:solidFill>
                <a:latin typeface="Calibri" charset="0"/>
                <a:ea typeface="ＭＳ Ｐゴシック" charset="0"/>
              </a:defRPr>
            </a:lvl2pPr>
            <a:lvl3pPr marL="1143000" indent="-228600">
              <a:defRPr kumimoji="1" sz="2400">
                <a:solidFill>
                  <a:schemeClr val="tx1"/>
                </a:solidFill>
                <a:latin typeface="Calibri" charset="0"/>
                <a:ea typeface="ＭＳ Ｐゴシック" charset="0"/>
              </a:defRPr>
            </a:lvl3pPr>
            <a:lvl4pPr marL="1600200" indent="-228600">
              <a:defRPr kumimoji="1" sz="2400">
                <a:solidFill>
                  <a:schemeClr val="tx1"/>
                </a:solidFill>
                <a:latin typeface="Calibri" charset="0"/>
                <a:ea typeface="ＭＳ Ｐゴシック" charset="0"/>
              </a:defRPr>
            </a:lvl4pPr>
            <a:lvl5pPr marL="2057400" indent="-228600">
              <a:defRPr kumimoji="1" sz="2400">
                <a:solidFill>
                  <a:schemeClr val="tx1"/>
                </a:solidFill>
                <a:latin typeface="Calibri" charset="0"/>
                <a:ea typeface="ＭＳ Ｐゴシック" charset="0"/>
              </a:defRPr>
            </a:lvl5pPr>
            <a:lvl6pPr marL="2514600" indent="-228600" fontAlgn="base">
              <a:spcBef>
                <a:spcPct val="0"/>
              </a:spcBef>
              <a:spcAft>
                <a:spcPct val="0"/>
              </a:spcAft>
              <a:defRPr kumimoji="1" sz="2400">
                <a:solidFill>
                  <a:schemeClr val="tx1"/>
                </a:solidFill>
                <a:latin typeface="Calibri" charset="0"/>
                <a:ea typeface="ＭＳ Ｐゴシック" charset="0"/>
              </a:defRPr>
            </a:lvl6pPr>
            <a:lvl7pPr marL="2971800" indent="-228600" fontAlgn="base">
              <a:spcBef>
                <a:spcPct val="0"/>
              </a:spcBef>
              <a:spcAft>
                <a:spcPct val="0"/>
              </a:spcAft>
              <a:defRPr kumimoji="1" sz="2400">
                <a:solidFill>
                  <a:schemeClr val="tx1"/>
                </a:solidFill>
                <a:latin typeface="Calibri" charset="0"/>
                <a:ea typeface="ＭＳ Ｐゴシック" charset="0"/>
              </a:defRPr>
            </a:lvl7pPr>
            <a:lvl8pPr marL="3429000" indent="-228600" fontAlgn="base">
              <a:spcBef>
                <a:spcPct val="0"/>
              </a:spcBef>
              <a:spcAft>
                <a:spcPct val="0"/>
              </a:spcAft>
              <a:defRPr kumimoji="1" sz="2400">
                <a:solidFill>
                  <a:schemeClr val="tx1"/>
                </a:solidFill>
                <a:latin typeface="Calibri" charset="0"/>
                <a:ea typeface="ＭＳ Ｐゴシック" charset="0"/>
              </a:defRPr>
            </a:lvl8pPr>
            <a:lvl9pPr marL="3886200" indent="-228600" fontAlgn="base">
              <a:spcBef>
                <a:spcPct val="0"/>
              </a:spcBef>
              <a:spcAft>
                <a:spcPct val="0"/>
              </a:spcAft>
              <a:defRPr kumimoji="1" sz="2400">
                <a:solidFill>
                  <a:schemeClr val="tx1"/>
                </a:solidFill>
                <a:latin typeface="Calibri" charset="0"/>
                <a:ea typeface="ＭＳ Ｐゴシック" charset="0"/>
              </a:defRPr>
            </a:lvl9pPr>
          </a:lstStyle>
          <a:p>
            <a:pPr algn="ctr" fontAlgn="base">
              <a:spcBef>
                <a:spcPct val="0"/>
              </a:spcBef>
              <a:spcAft>
                <a:spcPct val="0"/>
              </a:spcAft>
            </a:pPr>
            <a:r>
              <a:rPr lang="en-US" altLang="ja-JP" sz="1800" b="1">
                <a:solidFill>
                  <a:prstClr val="black"/>
                </a:solidFill>
              </a:rPr>
              <a:t>2018</a:t>
            </a:r>
            <a:endParaRPr lang="ja-JP" altLang="en-US" sz="2000" b="1">
              <a:solidFill>
                <a:prstClr val="black"/>
              </a:solidFill>
            </a:endParaRPr>
          </a:p>
        </p:txBody>
      </p:sp>
      <p:cxnSp>
        <p:nvCxnSpPr>
          <p:cNvPr id="115" name="直線コネクタ 114"/>
          <p:cNvCxnSpPr/>
          <p:nvPr/>
        </p:nvCxnSpPr>
        <p:spPr>
          <a:xfrm rot="5400000">
            <a:off x="5289550" y="3975100"/>
            <a:ext cx="5481638" cy="1588"/>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14" name="直線コネクタ 13"/>
          <p:cNvCxnSpPr/>
          <p:nvPr/>
        </p:nvCxnSpPr>
        <p:spPr>
          <a:xfrm rot="5400000">
            <a:off x="1781175" y="3973513"/>
            <a:ext cx="5481637" cy="1588"/>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15" name="直線コネクタ 14"/>
          <p:cNvCxnSpPr/>
          <p:nvPr/>
        </p:nvCxnSpPr>
        <p:spPr>
          <a:xfrm rot="5400000">
            <a:off x="2669382" y="3967956"/>
            <a:ext cx="5481638" cy="3175"/>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16" name="直線コネクタ 15"/>
          <p:cNvCxnSpPr/>
          <p:nvPr/>
        </p:nvCxnSpPr>
        <p:spPr>
          <a:xfrm rot="5400000">
            <a:off x="3547269" y="3969544"/>
            <a:ext cx="5481638" cy="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17" name="直線コネクタ 16"/>
          <p:cNvCxnSpPr/>
          <p:nvPr/>
        </p:nvCxnSpPr>
        <p:spPr>
          <a:xfrm flipH="1">
            <a:off x="7164388" y="1235075"/>
            <a:ext cx="1587" cy="5456238"/>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18" name="直線コネクタ 17"/>
          <p:cNvCxnSpPr/>
          <p:nvPr/>
        </p:nvCxnSpPr>
        <p:spPr>
          <a:xfrm rot="5400000">
            <a:off x="-2362200" y="3971925"/>
            <a:ext cx="5481638" cy="1588"/>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20" name="直線コネクタ 19"/>
          <p:cNvCxnSpPr/>
          <p:nvPr/>
        </p:nvCxnSpPr>
        <p:spPr>
          <a:xfrm flipV="1">
            <a:off x="395288" y="6697663"/>
            <a:ext cx="8521700" cy="1587"/>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32" name="直線コネクタ 31"/>
          <p:cNvCxnSpPr/>
          <p:nvPr/>
        </p:nvCxnSpPr>
        <p:spPr>
          <a:xfrm rot="5400000">
            <a:off x="901700" y="3963988"/>
            <a:ext cx="5481637" cy="1588"/>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51" name="直線コネクタ 50"/>
          <p:cNvCxnSpPr/>
          <p:nvPr/>
        </p:nvCxnSpPr>
        <p:spPr>
          <a:xfrm rot="5400000">
            <a:off x="6162675" y="3968750"/>
            <a:ext cx="5481638" cy="1588"/>
          </a:xfrm>
          <a:prstGeom prst="line">
            <a:avLst/>
          </a:prstGeom>
          <a:effectLst/>
        </p:spPr>
        <p:style>
          <a:lnRef idx="2">
            <a:schemeClr val="accent1"/>
          </a:lnRef>
          <a:fillRef idx="0">
            <a:schemeClr val="accent1"/>
          </a:fillRef>
          <a:effectRef idx="1">
            <a:schemeClr val="accent1"/>
          </a:effectRef>
          <a:fontRef idx="minor">
            <a:schemeClr val="tx1"/>
          </a:fontRef>
        </p:style>
      </p:cxnSp>
      <p:sp>
        <p:nvSpPr>
          <p:cNvPr id="20502" name="TextBox 97"/>
          <p:cNvSpPr txBox="1">
            <a:spLocks noChangeArrowheads="1"/>
          </p:cNvSpPr>
          <p:nvPr/>
        </p:nvSpPr>
        <p:spPr bwMode="auto">
          <a:xfrm>
            <a:off x="3089275" y="179388"/>
            <a:ext cx="3582988" cy="862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Calibri" charset="0"/>
                <a:ea typeface="ＭＳ Ｐゴシック" charset="0"/>
                <a:cs typeface="ＭＳ Ｐゴシック" charset="0"/>
              </a:defRPr>
            </a:lvl1pPr>
            <a:lvl2pPr marL="742950" indent="-285750">
              <a:defRPr kumimoji="1" sz="2400">
                <a:solidFill>
                  <a:schemeClr val="tx1"/>
                </a:solidFill>
                <a:latin typeface="Calibri" charset="0"/>
                <a:ea typeface="ＭＳ Ｐゴシック" charset="0"/>
              </a:defRPr>
            </a:lvl2pPr>
            <a:lvl3pPr marL="1143000" indent="-228600">
              <a:defRPr kumimoji="1" sz="2400">
                <a:solidFill>
                  <a:schemeClr val="tx1"/>
                </a:solidFill>
                <a:latin typeface="Calibri" charset="0"/>
                <a:ea typeface="ＭＳ Ｐゴシック" charset="0"/>
              </a:defRPr>
            </a:lvl3pPr>
            <a:lvl4pPr marL="1600200" indent="-228600">
              <a:defRPr kumimoji="1" sz="2400">
                <a:solidFill>
                  <a:schemeClr val="tx1"/>
                </a:solidFill>
                <a:latin typeface="Calibri" charset="0"/>
                <a:ea typeface="ＭＳ Ｐゴシック" charset="0"/>
              </a:defRPr>
            </a:lvl4pPr>
            <a:lvl5pPr marL="2057400" indent="-228600">
              <a:defRPr kumimoji="1" sz="2400">
                <a:solidFill>
                  <a:schemeClr val="tx1"/>
                </a:solidFill>
                <a:latin typeface="Calibri" charset="0"/>
                <a:ea typeface="ＭＳ Ｐゴシック" charset="0"/>
              </a:defRPr>
            </a:lvl5pPr>
            <a:lvl6pPr marL="2514600" indent="-228600" fontAlgn="base">
              <a:spcBef>
                <a:spcPct val="0"/>
              </a:spcBef>
              <a:spcAft>
                <a:spcPct val="0"/>
              </a:spcAft>
              <a:defRPr kumimoji="1" sz="2400">
                <a:solidFill>
                  <a:schemeClr val="tx1"/>
                </a:solidFill>
                <a:latin typeface="Calibri" charset="0"/>
                <a:ea typeface="ＭＳ Ｐゴシック" charset="0"/>
              </a:defRPr>
            </a:lvl6pPr>
            <a:lvl7pPr marL="2971800" indent="-228600" fontAlgn="base">
              <a:spcBef>
                <a:spcPct val="0"/>
              </a:spcBef>
              <a:spcAft>
                <a:spcPct val="0"/>
              </a:spcAft>
              <a:defRPr kumimoji="1" sz="2400">
                <a:solidFill>
                  <a:schemeClr val="tx1"/>
                </a:solidFill>
                <a:latin typeface="Calibri" charset="0"/>
                <a:ea typeface="ＭＳ Ｐゴシック" charset="0"/>
              </a:defRPr>
            </a:lvl7pPr>
            <a:lvl8pPr marL="3429000" indent="-228600" fontAlgn="base">
              <a:spcBef>
                <a:spcPct val="0"/>
              </a:spcBef>
              <a:spcAft>
                <a:spcPct val="0"/>
              </a:spcAft>
              <a:defRPr kumimoji="1" sz="2400">
                <a:solidFill>
                  <a:schemeClr val="tx1"/>
                </a:solidFill>
                <a:latin typeface="Calibri" charset="0"/>
                <a:ea typeface="ＭＳ Ｐゴシック" charset="0"/>
              </a:defRPr>
            </a:lvl8pPr>
            <a:lvl9pPr marL="3886200" indent="-228600" fontAlgn="base">
              <a:spcBef>
                <a:spcPct val="0"/>
              </a:spcBef>
              <a:spcAft>
                <a:spcPct val="0"/>
              </a:spcAft>
              <a:defRPr kumimoji="1" sz="2400">
                <a:solidFill>
                  <a:schemeClr val="tx1"/>
                </a:solidFill>
                <a:latin typeface="Calibri" charset="0"/>
                <a:ea typeface="ＭＳ Ｐゴシック" charset="0"/>
              </a:defRPr>
            </a:lvl9pPr>
          </a:lstStyle>
          <a:p>
            <a:pPr fontAlgn="base">
              <a:spcBef>
                <a:spcPct val="0"/>
              </a:spcBef>
              <a:spcAft>
                <a:spcPct val="0"/>
              </a:spcAft>
            </a:pPr>
            <a:r>
              <a:rPr lang="en-US" altLang="ja-JP" sz="3200">
                <a:solidFill>
                  <a:prstClr val="white"/>
                </a:solidFill>
              </a:rPr>
              <a:t>ATF</a:t>
            </a:r>
            <a:r>
              <a:rPr lang="ja-JP" altLang="en-US" sz="3200">
                <a:solidFill>
                  <a:prstClr val="white"/>
                </a:solidFill>
              </a:rPr>
              <a:t>長期計画</a:t>
            </a:r>
            <a:r>
              <a:rPr lang="en-US" altLang="ja-JP" sz="3200">
                <a:solidFill>
                  <a:prstClr val="white"/>
                </a:solidFill>
              </a:rPr>
              <a:t>(</a:t>
            </a:r>
            <a:r>
              <a:rPr lang="ja-JP" altLang="en-US" sz="3200">
                <a:solidFill>
                  <a:prstClr val="white"/>
                </a:solidFill>
              </a:rPr>
              <a:t>案</a:t>
            </a:r>
            <a:r>
              <a:rPr lang="en-US" altLang="ja-JP" sz="3200">
                <a:solidFill>
                  <a:prstClr val="white"/>
                </a:solidFill>
              </a:rPr>
              <a:t>)</a:t>
            </a:r>
            <a:endParaRPr lang="ja-JP" altLang="en-US" sz="3200">
              <a:solidFill>
                <a:prstClr val="white"/>
              </a:solidFill>
            </a:endParaRPr>
          </a:p>
          <a:p>
            <a:pPr fontAlgn="base">
              <a:spcBef>
                <a:spcPct val="0"/>
              </a:spcBef>
              <a:spcAft>
                <a:spcPct val="0"/>
              </a:spcAft>
            </a:pPr>
            <a:endParaRPr lang="ja-JP" altLang="en-US" sz="1800">
              <a:solidFill>
                <a:prstClr val="black"/>
              </a:solidFill>
            </a:endParaRPr>
          </a:p>
        </p:txBody>
      </p:sp>
      <p:cxnSp>
        <p:nvCxnSpPr>
          <p:cNvPr id="76" name="直線コネクタ 75"/>
          <p:cNvCxnSpPr/>
          <p:nvPr/>
        </p:nvCxnSpPr>
        <p:spPr>
          <a:xfrm rot="5400000">
            <a:off x="28575" y="3971925"/>
            <a:ext cx="5481638" cy="1588"/>
          </a:xfrm>
          <a:prstGeom prst="line">
            <a:avLst/>
          </a:prstGeom>
          <a:effectLst/>
        </p:spPr>
        <p:style>
          <a:lnRef idx="2">
            <a:schemeClr val="accent1"/>
          </a:lnRef>
          <a:fillRef idx="0">
            <a:schemeClr val="accent1"/>
          </a:fillRef>
          <a:effectRef idx="1">
            <a:schemeClr val="accent1"/>
          </a:effectRef>
          <a:fontRef idx="minor">
            <a:schemeClr val="tx1"/>
          </a:fontRef>
        </p:style>
      </p:cxnSp>
      <p:sp>
        <p:nvSpPr>
          <p:cNvPr id="132" name="正方形/長方形 131"/>
          <p:cNvSpPr/>
          <p:nvPr/>
        </p:nvSpPr>
        <p:spPr>
          <a:xfrm>
            <a:off x="4506913" y="4170363"/>
            <a:ext cx="4368800" cy="639762"/>
          </a:xfrm>
          <a:prstGeom prst="rect">
            <a:avLst/>
          </a:prstGeom>
          <a:solidFill>
            <a:srgbClr val="8000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a:solidFill>
                <a:prstClr val="white"/>
              </a:solidFill>
              <a:latin typeface="Calibri"/>
              <a:ea typeface="ＭＳ Ｐゴシック"/>
            </a:endParaRPr>
          </a:p>
        </p:txBody>
      </p:sp>
      <p:sp>
        <p:nvSpPr>
          <p:cNvPr id="20505" name="テキスト ボックス 30"/>
          <p:cNvSpPr txBox="1">
            <a:spLocks noChangeArrowheads="1"/>
          </p:cNvSpPr>
          <p:nvPr/>
        </p:nvSpPr>
        <p:spPr bwMode="auto">
          <a:xfrm>
            <a:off x="4633913" y="4314825"/>
            <a:ext cx="4386262"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Calibri" charset="0"/>
                <a:ea typeface="ＭＳ Ｐゴシック" charset="0"/>
                <a:cs typeface="ＭＳ Ｐゴシック" charset="0"/>
              </a:defRPr>
            </a:lvl1pPr>
            <a:lvl2pPr marL="742950" indent="-285750">
              <a:defRPr kumimoji="1" sz="2400">
                <a:solidFill>
                  <a:schemeClr val="tx1"/>
                </a:solidFill>
                <a:latin typeface="Calibri" charset="0"/>
                <a:ea typeface="ＭＳ Ｐゴシック" charset="0"/>
              </a:defRPr>
            </a:lvl2pPr>
            <a:lvl3pPr marL="1143000" indent="-228600">
              <a:defRPr kumimoji="1" sz="2400">
                <a:solidFill>
                  <a:schemeClr val="tx1"/>
                </a:solidFill>
                <a:latin typeface="Calibri" charset="0"/>
                <a:ea typeface="ＭＳ Ｐゴシック" charset="0"/>
              </a:defRPr>
            </a:lvl3pPr>
            <a:lvl4pPr marL="1600200" indent="-228600">
              <a:defRPr kumimoji="1" sz="2400">
                <a:solidFill>
                  <a:schemeClr val="tx1"/>
                </a:solidFill>
                <a:latin typeface="Calibri" charset="0"/>
                <a:ea typeface="ＭＳ Ｐゴシック" charset="0"/>
              </a:defRPr>
            </a:lvl4pPr>
            <a:lvl5pPr marL="2057400" indent="-228600">
              <a:defRPr kumimoji="1" sz="2400">
                <a:solidFill>
                  <a:schemeClr val="tx1"/>
                </a:solidFill>
                <a:latin typeface="Calibri" charset="0"/>
                <a:ea typeface="ＭＳ Ｐゴシック" charset="0"/>
              </a:defRPr>
            </a:lvl5pPr>
            <a:lvl6pPr marL="2514600" indent="-228600" fontAlgn="base">
              <a:spcBef>
                <a:spcPct val="0"/>
              </a:spcBef>
              <a:spcAft>
                <a:spcPct val="0"/>
              </a:spcAft>
              <a:defRPr kumimoji="1" sz="2400">
                <a:solidFill>
                  <a:schemeClr val="tx1"/>
                </a:solidFill>
                <a:latin typeface="Calibri" charset="0"/>
                <a:ea typeface="ＭＳ Ｐゴシック" charset="0"/>
              </a:defRPr>
            </a:lvl6pPr>
            <a:lvl7pPr marL="2971800" indent="-228600" fontAlgn="base">
              <a:spcBef>
                <a:spcPct val="0"/>
              </a:spcBef>
              <a:spcAft>
                <a:spcPct val="0"/>
              </a:spcAft>
              <a:defRPr kumimoji="1" sz="2400">
                <a:solidFill>
                  <a:schemeClr val="tx1"/>
                </a:solidFill>
                <a:latin typeface="Calibri" charset="0"/>
                <a:ea typeface="ＭＳ Ｐゴシック" charset="0"/>
              </a:defRPr>
            </a:lvl7pPr>
            <a:lvl8pPr marL="3429000" indent="-228600" fontAlgn="base">
              <a:spcBef>
                <a:spcPct val="0"/>
              </a:spcBef>
              <a:spcAft>
                <a:spcPct val="0"/>
              </a:spcAft>
              <a:defRPr kumimoji="1" sz="2400">
                <a:solidFill>
                  <a:schemeClr val="tx1"/>
                </a:solidFill>
                <a:latin typeface="Calibri" charset="0"/>
                <a:ea typeface="ＭＳ Ｐゴシック" charset="0"/>
              </a:defRPr>
            </a:lvl8pPr>
            <a:lvl9pPr marL="3886200" indent="-228600" fontAlgn="base">
              <a:spcBef>
                <a:spcPct val="0"/>
              </a:spcBef>
              <a:spcAft>
                <a:spcPct val="0"/>
              </a:spcAft>
              <a:defRPr kumimoji="1" sz="2400">
                <a:solidFill>
                  <a:schemeClr val="tx1"/>
                </a:solidFill>
                <a:latin typeface="Calibri" charset="0"/>
                <a:ea typeface="ＭＳ Ｐゴシック" charset="0"/>
              </a:defRPr>
            </a:lvl9pPr>
          </a:lstStyle>
          <a:p>
            <a:pPr fontAlgn="base">
              <a:spcBef>
                <a:spcPct val="0"/>
              </a:spcBef>
              <a:spcAft>
                <a:spcPct val="0"/>
              </a:spcAft>
            </a:pPr>
            <a:r>
              <a:rPr lang="en-US" altLang="ja-JP" sz="1600" b="1">
                <a:solidFill>
                  <a:prstClr val="white"/>
                </a:solidFill>
                <a:latin typeface="13" charset="0"/>
                <a:ea typeface="13" charset="0"/>
                <a:cs typeface="13" charset="0"/>
              </a:rPr>
              <a:t>Gamma-gamma laser system R&amp;D</a:t>
            </a:r>
            <a:endParaRPr lang="ja-JP" altLang="en-US" sz="1600" b="1">
              <a:solidFill>
                <a:prstClr val="white"/>
              </a:solidFill>
              <a:latin typeface="13" charset="0"/>
              <a:ea typeface="13" charset="0"/>
              <a:cs typeface="13" charset="0"/>
            </a:endParaRPr>
          </a:p>
        </p:txBody>
      </p:sp>
      <p:sp>
        <p:nvSpPr>
          <p:cNvPr id="134" name="正方形/長方形 133"/>
          <p:cNvSpPr/>
          <p:nvPr/>
        </p:nvSpPr>
        <p:spPr>
          <a:xfrm>
            <a:off x="4478338" y="4940300"/>
            <a:ext cx="4395787" cy="431800"/>
          </a:xfrm>
          <a:prstGeom prst="rect">
            <a:avLst/>
          </a:prstGeom>
          <a:solidFill>
            <a:srgbClr val="FFFF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a:solidFill>
                <a:prstClr val="white"/>
              </a:solidFill>
              <a:latin typeface="Calibri"/>
              <a:ea typeface="ＭＳ Ｐゴシック"/>
            </a:endParaRPr>
          </a:p>
        </p:txBody>
      </p:sp>
      <p:sp>
        <p:nvSpPr>
          <p:cNvPr id="20507" name="テキスト ボックス 30"/>
          <p:cNvSpPr txBox="1">
            <a:spLocks noChangeArrowheads="1"/>
          </p:cNvSpPr>
          <p:nvPr/>
        </p:nvSpPr>
        <p:spPr bwMode="auto">
          <a:xfrm>
            <a:off x="4624388" y="4960938"/>
            <a:ext cx="2738437"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Calibri" charset="0"/>
                <a:ea typeface="ＭＳ Ｐゴシック" charset="0"/>
                <a:cs typeface="ＭＳ Ｐゴシック" charset="0"/>
              </a:defRPr>
            </a:lvl1pPr>
            <a:lvl2pPr marL="742950" indent="-285750">
              <a:defRPr kumimoji="1" sz="2400">
                <a:solidFill>
                  <a:schemeClr val="tx1"/>
                </a:solidFill>
                <a:latin typeface="Calibri" charset="0"/>
                <a:ea typeface="ＭＳ Ｐゴシック" charset="0"/>
              </a:defRPr>
            </a:lvl2pPr>
            <a:lvl3pPr marL="1143000" indent="-228600">
              <a:defRPr kumimoji="1" sz="2400">
                <a:solidFill>
                  <a:schemeClr val="tx1"/>
                </a:solidFill>
                <a:latin typeface="Calibri" charset="0"/>
                <a:ea typeface="ＭＳ Ｐゴシック" charset="0"/>
              </a:defRPr>
            </a:lvl3pPr>
            <a:lvl4pPr marL="1600200" indent="-228600">
              <a:defRPr kumimoji="1" sz="2400">
                <a:solidFill>
                  <a:schemeClr val="tx1"/>
                </a:solidFill>
                <a:latin typeface="Calibri" charset="0"/>
                <a:ea typeface="ＭＳ Ｐゴシック" charset="0"/>
              </a:defRPr>
            </a:lvl4pPr>
            <a:lvl5pPr marL="2057400" indent="-228600">
              <a:defRPr kumimoji="1" sz="2400">
                <a:solidFill>
                  <a:schemeClr val="tx1"/>
                </a:solidFill>
                <a:latin typeface="Calibri" charset="0"/>
                <a:ea typeface="ＭＳ Ｐゴシック" charset="0"/>
              </a:defRPr>
            </a:lvl5pPr>
            <a:lvl6pPr marL="2514600" indent="-228600" fontAlgn="base">
              <a:spcBef>
                <a:spcPct val="0"/>
              </a:spcBef>
              <a:spcAft>
                <a:spcPct val="0"/>
              </a:spcAft>
              <a:defRPr kumimoji="1" sz="2400">
                <a:solidFill>
                  <a:schemeClr val="tx1"/>
                </a:solidFill>
                <a:latin typeface="Calibri" charset="0"/>
                <a:ea typeface="ＭＳ Ｐゴシック" charset="0"/>
              </a:defRPr>
            </a:lvl6pPr>
            <a:lvl7pPr marL="2971800" indent="-228600" fontAlgn="base">
              <a:spcBef>
                <a:spcPct val="0"/>
              </a:spcBef>
              <a:spcAft>
                <a:spcPct val="0"/>
              </a:spcAft>
              <a:defRPr kumimoji="1" sz="2400">
                <a:solidFill>
                  <a:schemeClr val="tx1"/>
                </a:solidFill>
                <a:latin typeface="Calibri" charset="0"/>
                <a:ea typeface="ＭＳ Ｐゴシック" charset="0"/>
              </a:defRPr>
            </a:lvl7pPr>
            <a:lvl8pPr marL="3429000" indent="-228600" fontAlgn="base">
              <a:spcBef>
                <a:spcPct val="0"/>
              </a:spcBef>
              <a:spcAft>
                <a:spcPct val="0"/>
              </a:spcAft>
              <a:defRPr kumimoji="1" sz="2400">
                <a:solidFill>
                  <a:schemeClr val="tx1"/>
                </a:solidFill>
                <a:latin typeface="Calibri" charset="0"/>
                <a:ea typeface="ＭＳ Ｐゴシック" charset="0"/>
              </a:defRPr>
            </a:lvl8pPr>
            <a:lvl9pPr marL="3886200" indent="-228600" fontAlgn="base">
              <a:spcBef>
                <a:spcPct val="0"/>
              </a:spcBef>
              <a:spcAft>
                <a:spcPct val="0"/>
              </a:spcAft>
              <a:defRPr kumimoji="1" sz="2400">
                <a:solidFill>
                  <a:schemeClr val="tx1"/>
                </a:solidFill>
                <a:latin typeface="Calibri" charset="0"/>
                <a:ea typeface="ＭＳ Ｐゴシック" charset="0"/>
              </a:defRPr>
            </a:lvl9pPr>
          </a:lstStyle>
          <a:p>
            <a:pPr fontAlgn="base">
              <a:spcBef>
                <a:spcPct val="0"/>
              </a:spcBef>
              <a:spcAft>
                <a:spcPct val="0"/>
              </a:spcAft>
            </a:pPr>
            <a:r>
              <a:rPr lang="en-US" altLang="ja-JP" sz="1600" b="1">
                <a:solidFill>
                  <a:prstClr val="black"/>
                </a:solidFill>
                <a:latin typeface="13" charset="0"/>
                <a:ea typeface="13" charset="0"/>
                <a:cs typeface="13" charset="0"/>
              </a:rPr>
              <a:t>High Field Physics</a:t>
            </a:r>
            <a:endParaRPr lang="ja-JP" altLang="en-US" sz="1600" b="1">
              <a:solidFill>
                <a:prstClr val="black"/>
              </a:solidFill>
              <a:latin typeface="13" charset="0"/>
              <a:ea typeface="13" charset="0"/>
              <a:cs typeface="13" charset="0"/>
            </a:endParaRPr>
          </a:p>
        </p:txBody>
      </p:sp>
      <p:cxnSp>
        <p:nvCxnSpPr>
          <p:cNvPr id="8" name="直線コネクタ 7"/>
          <p:cNvCxnSpPr/>
          <p:nvPr/>
        </p:nvCxnSpPr>
        <p:spPr>
          <a:xfrm rot="5400000">
            <a:off x="-835025" y="3971925"/>
            <a:ext cx="5481638" cy="1588"/>
          </a:xfrm>
          <a:prstGeom prst="line">
            <a:avLst/>
          </a:prstGeom>
          <a:effectLst/>
        </p:spPr>
        <p:style>
          <a:lnRef idx="2">
            <a:schemeClr val="accent1"/>
          </a:lnRef>
          <a:fillRef idx="0">
            <a:schemeClr val="accent1"/>
          </a:fillRef>
          <a:effectRef idx="1">
            <a:schemeClr val="accent1"/>
          </a:effectRef>
          <a:fontRef idx="minor">
            <a:schemeClr val="tx1"/>
          </a:fontRef>
        </p:style>
      </p:cxnSp>
      <p:sp>
        <p:nvSpPr>
          <p:cNvPr id="130" name="正方形/長方形 129"/>
          <p:cNvSpPr/>
          <p:nvPr/>
        </p:nvSpPr>
        <p:spPr bwMode="auto">
          <a:xfrm>
            <a:off x="4479925" y="2528888"/>
            <a:ext cx="2627313" cy="425450"/>
          </a:xfrm>
          <a:prstGeom prst="rect">
            <a:avLst/>
          </a:prstGeom>
          <a:solidFill>
            <a:srgbClr val="B7DEE8"/>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a:solidFill>
                <a:srgbClr val="FFFFFF"/>
              </a:solidFill>
              <a:latin typeface="Calibri"/>
              <a:ea typeface="ＭＳ Ｐゴシック"/>
            </a:endParaRPr>
          </a:p>
        </p:txBody>
      </p:sp>
      <p:sp>
        <p:nvSpPr>
          <p:cNvPr id="20510" name="テキスト ボックス 30"/>
          <p:cNvSpPr txBox="1">
            <a:spLocks noChangeArrowheads="1"/>
          </p:cNvSpPr>
          <p:nvPr/>
        </p:nvSpPr>
        <p:spPr bwMode="auto">
          <a:xfrm>
            <a:off x="4473575" y="2528888"/>
            <a:ext cx="2738438" cy="461962"/>
          </a:xfrm>
          <a:prstGeom prst="rect">
            <a:avLst/>
          </a:prstGeom>
          <a:solidFill>
            <a:srgbClr val="8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Calibri" charset="0"/>
                <a:ea typeface="ＭＳ Ｐゴシック" charset="0"/>
                <a:cs typeface="ＭＳ Ｐゴシック" charset="0"/>
              </a:defRPr>
            </a:lvl1pPr>
            <a:lvl2pPr marL="742950" indent="-285750">
              <a:defRPr kumimoji="1" sz="2400">
                <a:solidFill>
                  <a:schemeClr val="tx1"/>
                </a:solidFill>
                <a:latin typeface="Calibri" charset="0"/>
                <a:ea typeface="ＭＳ Ｐゴシック" charset="0"/>
              </a:defRPr>
            </a:lvl2pPr>
            <a:lvl3pPr marL="1143000" indent="-228600">
              <a:defRPr kumimoji="1" sz="2400">
                <a:solidFill>
                  <a:schemeClr val="tx1"/>
                </a:solidFill>
                <a:latin typeface="Calibri" charset="0"/>
                <a:ea typeface="ＭＳ Ｐゴシック" charset="0"/>
              </a:defRPr>
            </a:lvl3pPr>
            <a:lvl4pPr marL="1600200" indent="-228600">
              <a:defRPr kumimoji="1" sz="2400">
                <a:solidFill>
                  <a:schemeClr val="tx1"/>
                </a:solidFill>
                <a:latin typeface="Calibri" charset="0"/>
                <a:ea typeface="ＭＳ Ｐゴシック" charset="0"/>
              </a:defRPr>
            </a:lvl4pPr>
            <a:lvl5pPr marL="2057400" indent="-228600">
              <a:defRPr kumimoji="1" sz="2400">
                <a:solidFill>
                  <a:schemeClr val="tx1"/>
                </a:solidFill>
                <a:latin typeface="Calibri" charset="0"/>
                <a:ea typeface="ＭＳ Ｐゴシック" charset="0"/>
              </a:defRPr>
            </a:lvl5pPr>
            <a:lvl6pPr marL="2514600" indent="-228600" fontAlgn="base">
              <a:spcBef>
                <a:spcPct val="0"/>
              </a:spcBef>
              <a:spcAft>
                <a:spcPct val="0"/>
              </a:spcAft>
              <a:defRPr kumimoji="1" sz="2400">
                <a:solidFill>
                  <a:schemeClr val="tx1"/>
                </a:solidFill>
                <a:latin typeface="Calibri" charset="0"/>
                <a:ea typeface="ＭＳ Ｐゴシック" charset="0"/>
              </a:defRPr>
            </a:lvl6pPr>
            <a:lvl7pPr marL="2971800" indent="-228600" fontAlgn="base">
              <a:spcBef>
                <a:spcPct val="0"/>
              </a:spcBef>
              <a:spcAft>
                <a:spcPct val="0"/>
              </a:spcAft>
              <a:defRPr kumimoji="1" sz="2400">
                <a:solidFill>
                  <a:schemeClr val="tx1"/>
                </a:solidFill>
                <a:latin typeface="Calibri" charset="0"/>
                <a:ea typeface="ＭＳ Ｐゴシック" charset="0"/>
              </a:defRPr>
            </a:lvl7pPr>
            <a:lvl8pPr marL="3429000" indent="-228600" fontAlgn="base">
              <a:spcBef>
                <a:spcPct val="0"/>
              </a:spcBef>
              <a:spcAft>
                <a:spcPct val="0"/>
              </a:spcAft>
              <a:defRPr kumimoji="1" sz="2400">
                <a:solidFill>
                  <a:schemeClr val="tx1"/>
                </a:solidFill>
                <a:latin typeface="Calibri" charset="0"/>
                <a:ea typeface="ＭＳ Ｐゴシック" charset="0"/>
              </a:defRPr>
            </a:lvl8pPr>
            <a:lvl9pPr marL="3886200" indent="-228600" fontAlgn="base">
              <a:spcBef>
                <a:spcPct val="0"/>
              </a:spcBef>
              <a:spcAft>
                <a:spcPct val="0"/>
              </a:spcAft>
              <a:defRPr kumimoji="1" sz="2400">
                <a:solidFill>
                  <a:schemeClr val="tx1"/>
                </a:solidFill>
                <a:latin typeface="Calibri" charset="0"/>
                <a:ea typeface="ＭＳ Ｐゴシック" charset="0"/>
              </a:defRPr>
            </a:lvl9pPr>
          </a:lstStyle>
          <a:p>
            <a:pPr fontAlgn="base">
              <a:spcBef>
                <a:spcPct val="0"/>
              </a:spcBef>
              <a:spcAft>
                <a:spcPct val="0"/>
              </a:spcAft>
            </a:pPr>
            <a:r>
              <a:rPr lang="en-US" altLang="ja-JP" sz="1200" b="1" dirty="0">
                <a:solidFill>
                  <a:srgbClr val="FFFFFF"/>
                </a:solidFill>
                <a:latin typeface="13" charset="0"/>
                <a:ea typeface="13" charset="0"/>
                <a:cs typeface="13" charset="0"/>
              </a:rPr>
              <a:t>Nano beam orbit control (FONT extension)</a:t>
            </a:r>
            <a:endParaRPr lang="ja-JP" altLang="en-US" sz="1200" b="1" dirty="0">
              <a:solidFill>
                <a:srgbClr val="FFFFFF"/>
              </a:solidFill>
              <a:latin typeface="13" charset="0"/>
              <a:ea typeface="13" charset="0"/>
              <a:cs typeface="13" charset="0"/>
            </a:endParaRPr>
          </a:p>
        </p:txBody>
      </p:sp>
      <p:sp>
        <p:nvSpPr>
          <p:cNvPr id="136" name="正方形/長方形 135"/>
          <p:cNvSpPr/>
          <p:nvPr/>
        </p:nvSpPr>
        <p:spPr bwMode="auto">
          <a:xfrm>
            <a:off x="3595688" y="2528888"/>
            <a:ext cx="871537" cy="647700"/>
          </a:xfrm>
          <a:prstGeom prst="rect">
            <a:avLst/>
          </a:prstGeom>
          <a:solidFill>
            <a:srgbClr val="8000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a:solidFill>
                <a:srgbClr val="FFFFFF"/>
              </a:solidFill>
              <a:latin typeface="Calibri"/>
              <a:ea typeface="ＭＳ Ｐゴシック"/>
            </a:endParaRPr>
          </a:p>
        </p:txBody>
      </p:sp>
      <p:sp>
        <p:nvSpPr>
          <p:cNvPr id="137" name="正方形/長方形 136"/>
          <p:cNvSpPr/>
          <p:nvPr/>
        </p:nvSpPr>
        <p:spPr bwMode="auto">
          <a:xfrm>
            <a:off x="2520950" y="2528888"/>
            <a:ext cx="1074738" cy="636587"/>
          </a:xfrm>
          <a:prstGeom prst="rect">
            <a:avLst/>
          </a:prstGeom>
          <a:solidFill>
            <a:srgbClr val="8000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a:solidFill>
                <a:srgbClr val="FFFFFF"/>
              </a:solidFill>
              <a:latin typeface="Calibri"/>
              <a:ea typeface="ＭＳ Ｐゴシック"/>
            </a:endParaRPr>
          </a:p>
        </p:txBody>
      </p:sp>
      <p:sp>
        <p:nvSpPr>
          <p:cNvPr id="138" name="正方形/長方形 137"/>
          <p:cNvSpPr/>
          <p:nvPr/>
        </p:nvSpPr>
        <p:spPr bwMode="auto">
          <a:xfrm>
            <a:off x="4319588" y="2954338"/>
            <a:ext cx="1524000" cy="228600"/>
          </a:xfrm>
          <a:prstGeom prst="rect">
            <a:avLst/>
          </a:prstGeom>
          <a:solidFill>
            <a:srgbClr val="FF66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a:solidFill>
                <a:srgbClr val="FFFFFF"/>
              </a:solidFill>
              <a:latin typeface="Calibri"/>
              <a:ea typeface="ＭＳ Ｐゴシック"/>
            </a:endParaRPr>
          </a:p>
        </p:txBody>
      </p:sp>
      <p:sp>
        <p:nvSpPr>
          <p:cNvPr id="20514" name="テキスト ボックス 30"/>
          <p:cNvSpPr txBox="1">
            <a:spLocks noChangeArrowheads="1"/>
          </p:cNvSpPr>
          <p:nvPr/>
        </p:nvSpPr>
        <p:spPr bwMode="auto">
          <a:xfrm>
            <a:off x="2698750" y="2528888"/>
            <a:ext cx="1063625" cy="600075"/>
          </a:xfrm>
          <a:prstGeom prst="rect">
            <a:avLst/>
          </a:prstGeom>
          <a:solidFill>
            <a:srgbClr val="8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Calibri" charset="0"/>
                <a:ea typeface="ＭＳ Ｐゴシック" charset="0"/>
                <a:cs typeface="ＭＳ Ｐゴシック" charset="0"/>
              </a:defRPr>
            </a:lvl1pPr>
            <a:lvl2pPr marL="742950" indent="-285750">
              <a:defRPr kumimoji="1" sz="2400">
                <a:solidFill>
                  <a:schemeClr val="tx1"/>
                </a:solidFill>
                <a:latin typeface="Calibri" charset="0"/>
                <a:ea typeface="ＭＳ Ｐゴシック" charset="0"/>
              </a:defRPr>
            </a:lvl2pPr>
            <a:lvl3pPr marL="1143000" indent="-228600">
              <a:defRPr kumimoji="1" sz="2400">
                <a:solidFill>
                  <a:schemeClr val="tx1"/>
                </a:solidFill>
                <a:latin typeface="Calibri" charset="0"/>
                <a:ea typeface="ＭＳ Ｐゴシック" charset="0"/>
              </a:defRPr>
            </a:lvl3pPr>
            <a:lvl4pPr marL="1600200" indent="-228600">
              <a:defRPr kumimoji="1" sz="2400">
                <a:solidFill>
                  <a:schemeClr val="tx1"/>
                </a:solidFill>
                <a:latin typeface="Calibri" charset="0"/>
                <a:ea typeface="ＭＳ Ｐゴシック" charset="0"/>
              </a:defRPr>
            </a:lvl4pPr>
            <a:lvl5pPr marL="2057400" indent="-228600">
              <a:defRPr kumimoji="1" sz="2400">
                <a:solidFill>
                  <a:schemeClr val="tx1"/>
                </a:solidFill>
                <a:latin typeface="Calibri" charset="0"/>
                <a:ea typeface="ＭＳ Ｐゴシック" charset="0"/>
              </a:defRPr>
            </a:lvl5pPr>
            <a:lvl6pPr marL="2514600" indent="-228600" fontAlgn="base">
              <a:spcBef>
                <a:spcPct val="0"/>
              </a:spcBef>
              <a:spcAft>
                <a:spcPct val="0"/>
              </a:spcAft>
              <a:defRPr kumimoji="1" sz="2400">
                <a:solidFill>
                  <a:schemeClr val="tx1"/>
                </a:solidFill>
                <a:latin typeface="Calibri" charset="0"/>
                <a:ea typeface="ＭＳ Ｐゴシック" charset="0"/>
              </a:defRPr>
            </a:lvl6pPr>
            <a:lvl7pPr marL="2971800" indent="-228600" fontAlgn="base">
              <a:spcBef>
                <a:spcPct val="0"/>
              </a:spcBef>
              <a:spcAft>
                <a:spcPct val="0"/>
              </a:spcAft>
              <a:defRPr kumimoji="1" sz="2400">
                <a:solidFill>
                  <a:schemeClr val="tx1"/>
                </a:solidFill>
                <a:latin typeface="Calibri" charset="0"/>
                <a:ea typeface="ＭＳ Ｐゴシック" charset="0"/>
              </a:defRPr>
            </a:lvl7pPr>
            <a:lvl8pPr marL="3429000" indent="-228600" fontAlgn="base">
              <a:spcBef>
                <a:spcPct val="0"/>
              </a:spcBef>
              <a:spcAft>
                <a:spcPct val="0"/>
              </a:spcAft>
              <a:defRPr kumimoji="1" sz="2400">
                <a:solidFill>
                  <a:schemeClr val="tx1"/>
                </a:solidFill>
                <a:latin typeface="Calibri" charset="0"/>
                <a:ea typeface="ＭＳ Ｐゴシック" charset="0"/>
              </a:defRPr>
            </a:lvl8pPr>
            <a:lvl9pPr marL="3886200" indent="-228600" fontAlgn="base">
              <a:spcBef>
                <a:spcPct val="0"/>
              </a:spcBef>
              <a:spcAft>
                <a:spcPct val="0"/>
              </a:spcAft>
              <a:defRPr kumimoji="1" sz="2400">
                <a:solidFill>
                  <a:schemeClr val="tx1"/>
                </a:solidFill>
                <a:latin typeface="Calibri" charset="0"/>
                <a:ea typeface="ＭＳ Ｐゴシック" charset="0"/>
              </a:defRPr>
            </a:lvl9pPr>
          </a:lstStyle>
          <a:p>
            <a:pPr fontAlgn="base">
              <a:spcBef>
                <a:spcPct val="0"/>
              </a:spcBef>
              <a:spcAft>
                <a:spcPct val="0"/>
              </a:spcAft>
            </a:pPr>
            <a:r>
              <a:rPr lang="en-US" altLang="ja-JP" sz="1100" b="1">
                <a:solidFill>
                  <a:srgbClr val="FFFFFF"/>
                </a:solidFill>
                <a:latin typeface="13" charset="0"/>
                <a:ea typeface="13" charset="0"/>
                <a:cs typeface="13" charset="0"/>
              </a:rPr>
              <a:t>Develop.(2nmBPM, Fast FB)</a:t>
            </a:r>
            <a:endParaRPr lang="ja-JP" altLang="en-US" sz="1100" b="1">
              <a:solidFill>
                <a:srgbClr val="FFFFFF"/>
              </a:solidFill>
              <a:latin typeface="13" charset="0"/>
              <a:ea typeface="13" charset="0"/>
              <a:cs typeface="13" charset="0"/>
            </a:endParaRPr>
          </a:p>
        </p:txBody>
      </p:sp>
      <p:sp>
        <p:nvSpPr>
          <p:cNvPr id="20515" name="テキスト ボックス 30"/>
          <p:cNvSpPr txBox="1">
            <a:spLocks noChangeArrowheads="1"/>
          </p:cNvSpPr>
          <p:nvPr/>
        </p:nvSpPr>
        <p:spPr bwMode="auto">
          <a:xfrm>
            <a:off x="4473575" y="2954338"/>
            <a:ext cx="1370013"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Calibri" charset="0"/>
                <a:ea typeface="ＭＳ Ｐゴシック" charset="0"/>
                <a:cs typeface="ＭＳ Ｐゴシック" charset="0"/>
              </a:defRPr>
            </a:lvl1pPr>
            <a:lvl2pPr marL="742950" indent="-285750">
              <a:defRPr kumimoji="1" sz="2400">
                <a:solidFill>
                  <a:schemeClr val="tx1"/>
                </a:solidFill>
                <a:latin typeface="Calibri" charset="0"/>
                <a:ea typeface="ＭＳ Ｐゴシック" charset="0"/>
              </a:defRPr>
            </a:lvl2pPr>
            <a:lvl3pPr marL="1143000" indent="-228600">
              <a:defRPr kumimoji="1" sz="2400">
                <a:solidFill>
                  <a:schemeClr val="tx1"/>
                </a:solidFill>
                <a:latin typeface="Calibri" charset="0"/>
                <a:ea typeface="ＭＳ Ｐゴシック" charset="0"/>
              </a:defRPr>
            </a:lvl3pPr>
            <a:lvl4pPr marL="1600200" indent="-228600">
              <a:defRPr kumimoji="1" sz="2400">
                <a:solidFill>
                  <a:schemeClr val="tx1"/>
                </a:solidFill>
                <a:latin typeface="Calibri" charset="0"/>
                <a:ea typeface="ＭＳ Ｐゴシック" charset="0"/>
              </a:defRPr>
            </a:lvl4pPr>
            <a:lvl5pPr marL="2057400" indent="-228600">
              <a:defRPr kumimoji="1" sz="2400">
                <a:solidFill>
                  <a:schemeClr val="tx1"/>
                </a:solidFill>
                <a:latin typeface="Calibri" charset="0"/>
                <a:ea typeface="ＭＳ Ｐゴシック" charset="0"/>
              </a:defRPr>
            </a:lvl5pPr>
            <a:lvl6pPr marL="2514600" indent="-228600" fontAlgn="base">
              <a:spcBef>
                <a:spcPct val="0"/>
              </a:spcBef>
              <a:spcAft>
                <a:spcPct val="0"/>
              </a:spcAft>
              <a:defRPr kumimoji="1" sz="2400">
                <a:solidFill>
                  <a:schemeClr val="tx1"/>
                </a:solidFill>
                <a:latin typeface="Calibri" charset="0"/>
                <a:ea typeface="ＭＳ Ｐゴシック" charset="0"/>
              </a:defRPr>
            </a:lvl6pPr>
            <a:lvl7pPr marL="2971800" indent="-228600" fontAlgn="base">
              <a:spcBef>
                <a:spcPct val="0"/>
              </a:spcBef>
              <a:spcAft>
                <a:spcPct val="0"/>
              </a:spcAft>
              <a:defRPr kumimoji="1" sz="2400">
                <a:solidFill>
                  <a:schemeClr val="tx1"/>
                </a:solidFill>
                <a:latin typeface="Calibri" charset="0"/>
                <a:ea typeface="ＭＳ Ｐゴシック" charset="0"/>
              </a:defRPr>
            </a:lvl7pPr>
            <a:lvl8pPr marL="3429000" indent="-228600" fontAlgn="base">
              <a:spcBef>
                <a:spcPct val="0"/>
              </a:spcBef>
              <a:spcAft>
                <a:spcPct val="0"/>
              </a:spcAft>
              <a:defRPr kumimoji="1" sz="2400">
                <a:solidFill>
                  <a:schemeClr val="tx1"/>
                </a:solidFill>
                <a:latin typeface="Calibri" charset="0"/>
                <a:ea typeface="ＭＳ Ｐゴシック" charset="0"/>
              </a:defRPr>
            </a:lvl8pPr>
            <a:lvl9pPr marL="3886200" indent="-228600" fontAlgn="base">
              <a:spcBef>
                <a:spcPct val="0"/>
              </a:spcBef>
              <a:spcAft>
                <a:spcPct val="0"/>
              </a:spcAft>
              <a:defRPr kumimoji="1" sz="2400">
                <a:solidFill>
                  <a:schemeClr val="tx1"/>
                </a:solidFill>
                <a:latin typeface="Calibri" charset="0"/>
                <a:ea typeface="ＭＳ Ｐゴシック" charset="0"/>
              </a:defRPr>
            </a:lvl9pPr>
          </a:lstStyle>
          <a:p>
            <a:pPr fontAlgn="base">
              <a:spcBef>
                <a:spcPct val="0"/>
              </a:spcBef>
              <a:spcAft>
                <a:spcPct val="0"/>
              </a:spcAft>
            </a:pPr>
            <a:r>
              <a:rPr lang="en-US" altLang="ja-JP" sz="1100" b="1">
                <a:solidFill>
                  <a:prstClr val="black"/>
                </a:solidFill>
                <a:latin typeface="13" charset="0"/>
                <a:ea typeface="13" charset="0"/>
                <a:cs typeface="13" charset="0"/>
              </a:rPr>
              <a:t>2nm stab. R&amp;D</a:t>
            </a:r>
            <a:endParaRPr lang="ja-JP" altLang="en-US" sz="1100" b="1">
              <a:solidFill>
                <a:prstClr val="black"/>
              </a:solidFill>
              <a:latin typeface="13" charset="0"/>
              <a:ea typeface="13" charset="0"/>
              <a:cs typeface="13" charset="0"/>
            </a:endParaRPr>
          </a:p>
        </p:txBody>
      </p:sp>
      <p:sp>
        <p:nvSpPr>
          <p:cNvPr id="20516" name="テキスト ボックス 30"/>
          <p:cNvSpPr txBox="1">
            <a:spLocks noChangeArrowheads="1"/>
          </p:cNvSpPr>
          <p:nvPr/>
        </p:nvSpPr>
        <p:spPr bwMode="auto">
          <a:xfrm>
            <a:off x="3621088" y="2681288"/>
            <a:ext cx="963612"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Calibri" charset="0"/>
                <a:ea typeface="ＭＳ Ｐゴシック" charset="0"/>
                <a:cs typeface="ＭＳ Ｐゴシック" charset="0"/>
              </a:defRPr>
            </a:lvl1pPr>
            <a:lvl2pPr marL="742950" indent="-285750">
              <a:defRPr kumimoji="1" sz="2400">
                <a:solidFill>
                  <a:schemeClr val="tx1"/>
                </a:solidFill>
                <a:latin typeface="Calibri" charset="0"/>
                <a:ea typeface="ＭＳ Ｐゴシック" charset="0"/>
              </a:defRPr>
            </a:lvl2pPr>
            <a:lvl3pPr marL="1143000" indent="-228600">
              <a:defRPr kumimoji="1" sz="2400">
                <a:solidFill>
                  <a:schemeClr val="tx1"/>
                </a:solidFill>
                <a:latin typeface="Calibri" charset="0"/>
                <a:ea typeface="ＭＳ Ｐゴシック" charset="0"/>
              </a:defRPr>
            </a:lvl3pPr>
            <a:lvl4pPr marL="1600200" indent="-228600">
              <a:defRPr kumimoji="1" sz="2400">
                <a:solidFill>
                  <a:schemeClr val="tx1"/>
                </a:solidFill>
                <a:latin typeface="Calibri" charset="0"/>
                <a:ea typeface="ＭＳ Ｐゴシック" charset="0"/>
              </a:defRPr>
            </a:lvl4pPr>
            <a:lvl5pPr marL="2057400" indent="-228600">
              <a:defRPr kumimoji="1" sz="2400">
                <a:solidFill>
                  <a:schemeClr val="tx1"/>
                </a:solidFill>
                <a:latin typeface="Calibri" charset="0"/>
                <a:ea typeface="ＭＳ Ｐゴシック" charset="0"/>
              </a:defRPr>
            </a:lvl5pPr>
            <a:lvl6pPr marL="2514600" indent="-228600" fontAlgn="base">
              <a:spcBef>
                <a:spcPct val="0"/>
              </a:spcBef>
              <a:spcAft>
                <a:spcPct val="0"/>
              </a:spcAft>
              <a:defRPr kumimoji="1" sz="2400">
                <a:solidFill>
                  <a:schemeClr val="tx1"/>
                </a:solidFill>
                <a:latin typeface="Calibri" charset="0"/>
                <a:ea typeface="ＭＳ Ｐゴシック" charset="0"/>
              </a:defRPr>
            </a:lvl6pPr>
            <a:lvl7pPr marL="2971800" indent="-228600" fontAlgn="base">
              <a:spcBef>
                <a:spcPct val="0"/>
              </a:spcBef>
              <a:spcAft>
                <a:spcPct val="0"/>
              </a:spcAft>
              <a:defRPr kumimoji="1" sz="2400">
                <a:solidFill>
                  <a:schemeClr val="tx1"/>
                </a:solidFill>
                <a:latin typeface="Calibri" charset="0"/>
                <a:ea typeface="ＭＳ Ｐゴシック" charset="0"/>
              </a:defRPr>
            </a:lvl7pPr>
            <a:lvl8pPr marL="3429000" indent="-228600" fontAlgn="base">
              <a:spcBef>
                <a:spcPct val="0"/>
              </a:spcBef>
              <a:spcAft>
                <a:spcPct val="0"/>
              </a:spcAft>
              <a:defRPr kumimoji="1" sz="2400">
                <a:solidFill>
                  <a:schemeClr val="tx1"/>
                </a:solidFill>
                <a:latin typeface="Calibri" charset="0"/>
                <a:ea typeface="ＭＳ Ｐゴシック" charset="0"/>
              </a:defRPr>
            </a:lvl8pPr>
            <a:lvl9pPr marL="3886200" indent="-228600" fontAlgn="base">
              <a:spcBef>
                <a:spcPct val="0"/>
              </a:spcBef>
              <a:spcAft>
                <a:spcPct val="0"/>
              </a:spcAft>
              <a:defRPr kumimoji="1" sz="2400">
                <a:solidFill>
                  <a:schemeClr val="tx1"/>
                </a:solidFill>
                <a:latin typeface="Calibri" charset="0"/>
                <a:ea typeface="ＭＳ Ｐゴシック" charset="0"/>
              </a:defRPr>
            </a:lvl9pPr>
          </a:lstStyle>
          <a:p>
            <a:pPr fontAlgn="base">
              <a:spcBef>
                <a:spcPct val="0"/>
              </a:spcBef>
              <a:spcAft>
                <a:spcPct val="0"/>
              </a:spcAft>
            </a:pPr>
            <a:r>
              <a:rPr lang="en-US" altLang="ja-JP" sz="1100" b="1">
                <a:solidFill>
                  <a:srgbClr val="FFFFFF"/>
                </a:solidFill>
                <a:latin typeface="13" charset="0"/>
                <a:ea typeface="13" charset="0"/>
                <a:cs typeface="13" charset="0"/>
              </a:rPr>
              <a:t>Beam study</a:t>
            </a:r>
            <a:endParaRPr lang="ja-JP" altLang="en-US" sz="1100" b="1">
              <a:solidFill>
                <a:srgbClr val="FFFFFF"/>
              </a:solidFill>
              <a:latin typeface="13" charset="0"/>
              <a:ea typeface="13" charset="0"/>
              <a:cs typeface="13" charset="0"/>
            </a:endParaRPr>
          </a:p>
        </p:txBody>
      </p:sp>
      <p:sp>
        <p:nvSpPr>
          <p:cNvPr id="142" name="正方形/長方形 141"/>
          <p:cNvSpPr/>
          <p:nvPr/>
        </p:nvSpPr>
        <p:spPr bwMode="auto">
          <a:xfrm>
            <a:off x="5691188" y="2941638"/>
            <a:ext cx="1416050" cy="247650"/>
          </a:xfrm>
          <a:prstGeom prst="rect">
            <a:avLst/>
          </a:prstGeom>
          <a:solidFill>
            <a:schemeClr val="accent1">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a:solidFill>
                <a:srgbClr val="FFFFFF"/>
              </a:solidFill>
              <a:latin typeface="Calibri"/>
              <a:ea typeface="ＭＳ Ｐゴシック"/>
            </a:endParaRPr>
          </a:p>
        </p:txBody>
      </p:sp>
      <p:sp>
        <p:nvSpPr>
          <p:cNvPr id="20518" name="テキスト ボックス 30"/>
          <p:cNvSpPr txBox="1">
            <a:spLocks noChangeArrowheads="1"/>
          </p:cNvSpPr>
          <p:nvPr/>
        </p:nvSpPr>
        <p:spPr bwMode="auto">
          <a:xfrm>
            <a:off x="5840413" y="2916238"/>
            <a:ext cx="1370012"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Calibri" charset="0"/>
                <a:ea typeface="ＭＳ Ｐゴシック" charset="0"/>
                <a:cs typeface="ＭＳ Ｐゴシック" charset="0"/>
              </a:defRPr>
            </a:lvl1pPr>
            <a:lvl2pPr marL="742950" indent="-285750">
              <a:defRPr kumimoji="1" sz="2400">
                <a:solidFill>
                  <a:schemeClr val="tx1"/>
                </a:solidFill>
                <a:latin typeface="Calibri" charset="0"/>
                <a:ea typeface="ＭＳ Ｐゴシック" charset="0"/>
              </a:defRPr>
            </a:lvl2pPr>
            <a:lvl3pPr marL="1143000" indent="-228600">
              <a:defRPr kumimoji="1" sz="2400">
                <a:solidFill>
                  <a:schemeClr val="tx1"/>
                </a:solidFill>
                <a:latin typeface="Calibri" charset="0"/>
                <a:ea typeface="ＭＳ Ｐゴシック" charset="0"/>
              </a:defRPr>
            </a:lvl3pPr>
            <a:lvl4pPr marL="1600200" indent="-228600">
              <a:defRPr kumimoji="1" sz="2400">
                <a:solidFill>
                  <a:schemeClr val="tx1"/>
                </a:solidFill>
                <a:latin typeface="Calibri" charset="0"/>
                <a:ea typeface="ＭＳ Ｐゴシック" charset="0"/>
              </a:defRPr>
            </a:lvl4pPr>
            <a:lvl5pPr marL="2057400" indent="-228600">
              <a:defRPr kumimoji="1" sz="2400">
                <a:solidFill>
                  <a:schemeClr val="tx1"/>
                </a:solidFill>
                <a:latin typeface="Calibri" charset="0"/>
                <a:ea typeface="ＭＳ Ｐゴシック" charset="0"/>
              </a:defRPr>
            </a:lvl5pPr>
            <a:lvl6pPr marL="2514600" indent="-228600" fontAlgn="base">
              <a:spcBef>
                <a:spcPct val="0"/>
              </a:spcBef>
              <a:spcAft>
                <a:spcPct val="0"/>
              </a:spcAft>
              <a:defRPr kumimoji="1" sz="2400">
                <a:solidFill>
                  <a:schemeClr val="tx1"/>
                </a:solidFill>
                <a:latin typeface="Calibri" charset="0"/>
                <a:ea typeface="ＭＳ Ｐゴシック" charset="0"/>
              </a:defRPr>
            </a:lvl6pPr>
            <a:lvl7pPr marL="2971800" indent="-228600" fontAlgn="base">
              <a:spcBef>
                <a:spcPct val="0"/>
              </a:spcBef>
              <a:spcAft>
                <a:spcPct val="0"/>
              </a:spcAft>
              <a:defRPr kumimoji="1" sz="2400">
                <a:solidFill>
                  <a:schemeClr val="tx1"/>
                </a:solidFill>
                <a:latin typeface="Calibri" charset="0"/>
                <a:ea typeface="ＭＳ Ｐゴシック" charset="0"/>
              </a:defRPr>
            </a:lvl7pPr>
            <a:lvl8pPr marL="3429000" indent="-228600" fontAlgn="base">
              <a:spcBef>
                <a:spcPct val="0"/>
              </a:spcBef>
              <a:spcAft>
                <a:spcPct val="0"/>
              </a:spcAft>
              <a:defRPr kumimoji="1" sz="2400">
                <a:solidFill>
                  <a:schemeClr val="tx1"/>
                </a:solidFill>
                <a:latin typeface="Calibri" charset="0"/>
                <a:ea typeface="ＭＳ Ｐゴシック" charset="0"/>
              </a:defRPr>
            </a:lvl8pPr>
            <a:lvl9pPr marL="3886200" indent="-228600" fontAlgn="base">
              <a:spcBef>
                <a:spcPct val="0"/>
              </a:spcBef>
              <a:spcAft>
                <a:spcPct val="0"/>
              </a:spcAft>
              <a:defRPr kumimoji="1" sz="2400">
                <a:solidFill>
                  <a:schemeClr val="tx1"/>
                </a:solidFill>
                <a:latin typeface="Calibri" charset="0"/>
                <a:ea typeface="ＭＳ Ｐゴシック" charset="0"/>
              </a:defRPr>
            </a:lvl9pPr>
          </a:lstStyle>
          <a:p>
            <a:pPr fontAlgn="base">
              <a:spcBef>
                <a:spcPct val="0"/>
              </a:spcBef>
              <a:spcAft>
                <a:spcPct val="0"/>
              </a:spcAft>
            </a:pPr>
            <a:r>
              <a:rPr lang="en-US" altLang="ja-JP" sz="1100" b="1">
                <a:solidFill>
                  <a:prstClr val="black"/>
                </a:solidFill>
                <a:latin typeface="13" charset="0"/>
                <a:ea typeface="13" charset="0"/>
                <a:cs typeface="13" charset="0"/>
              </a:rPr>
              <a:t>2nm steady op.</a:t>
            </a:r>
            <a:endParaRPr lang="ja-JP" altLang="en-US" sz="1100" b="1">
              <a:solidFill>
                <a:prstClr val="black"/>
              </a:solidFill>
              <a:latin typeface="13" charset="0"/>
              <a:ea typeface="13" charset="0"/>
              <a:cs typeface="13" charset="0"/>
            </a:endParaRPr>
          </a:p>
        </p:txBody>
      </p:sp>
      <p:sp>
        <p:nvSpPr>
          <p:cNvPr id="20519" name="テキスト ボックス 30"/>
          <p:cNvSpPr txBox="1">
            <a:spLocks noChangeArrowheads="1"/>
          </p:cNvSpPr>
          <p:nvPr/>
        </p:nvSpPr>
        <p:spPr bwMode="auto">
          <a:xfrm>
            <a:off x="369888" y="2528888"/>
            <a:ext cx="1490662" cy="585787"/>
          </a:xfrm>
          <a:prstGeom prst="rect">
            <a:avLst/>
          </a:prstGeom>
          <a:solidFill>
            <a:srgbClr val="8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Calibri" charset="0"/>
                <a:ea typeface="ＭＳ Ｐゴシック" charset="0"/>
                <a:cs typeface="ＭＳ Ｐゴシック" charset="0"/>
              </a:defRPr>
            </a:lvl1pPr>
            <a:lvl2pPr marL="742950" indent="-285750">
              <a:defRPr kumimoji="1" sz="2400">
                <a:solidFill>
                  <a:schemeClr val="tx1"/>
                </a:solidFill>
                <a:latin typeface="Calibri" charset="0"/>
                <a:ea typeface="ＭＳ Ｐゴシック" charset="0"/>
              </a:defRPr>
            </a:lvl2pPr>
            <a:lvl3pPr marL="1143000" indent="-228600">
              <a:defRPr kumimoji="1" sz="2400">
                <a:solidFill>
                  <a:schemeClr val="tx1"/>
                </a:solidFill>
                <a:latin typeface="Calibri" charset="0"/>
                <a:ea typeface="ＭＳ Ｐゴシック" charset="0"/>
              </a:defRPr>
            </a:lvl3pPr>
            <a:lvl4pPr marL="1600200" indent="-228600">
              <a:defRPr kumimoji="1" sz="2400">
                <a:solidFill>
                  <a:schemeClr val="tx1"/>
                </a:solidFill>
                <a:latin typeface="Calibri" charset="0"/>
                <a:ea typeface="ＭＳ Ｐゴシック" charset="0"/>
              </a:defRPr>
            </a:lvl4pPr>
            <a:lvl5pPr marL="2057400" indent="-228600">
              <a:defRPr kumimoji="1" sz="2400">
                <a:solidFill>
                  <a:schemeClr val="tx1"/>
                </a:solidFill>
                <a:latin typeface="Calibri" charset="0"/>
                <a:ea typeface="ＭＳ Ｐゴシック" charset="0"/>
              </a:defRPr>
            </a:lvl5pPr>
            <a:lvl6pPr marL="2514600" indent="-228600" fontAlgn="base">
              <a:spcBef>
                <a:spcPct val="0"/>
              </a:spcBef>
              <a:spcAft>
                <a:spcPct val="0"/>
              </a:spcAft>
              <a:defRPr kumimoji="1" sz="2400">
                <a:solidFill>
                  <a:schemeClr val="tx1"/>
                </a:solidFill>
                <a:latin typeface="Calibri" charset="0"/>
                <a:ea typeface="ＭＳ Ｐゴシック" charset="0"/>
              </a:defRPr>
            </a:lvl6pPr>
            <a:lvl7pPr marL="2971800" indent="-228600" fontAlgn="base">
              <a:spcBef>
                <a:spcPct val="0"/>
              </a:spcBef>
              <a:spcAft>
                <a:spcPct val="0"/>
              </a:spcAft>
              <a:defRPr kumimoji="1" sz="2400">
                <a:solidFill>
                  <a:schemeClr val="tx1"/>
                </a:solidFill>
                <a:latin typeface="Calibri" charset="0"/>
                <a:ea typeface="ＭＳ Ｐゴシック" charset="0"/>
              </a:defRPr>
            </a:lvl7pPr>
            <a:lvl8pPr marL="3429000" indent="-228600" fontAlgn="base">
              <a:spcBef>
                <a:spcPct val="0"/>
              </a:spcBef>
              <a:spcAft>
                <a:spcPct val="0"/>
              </a:spcAft>
              <a:defRPr kumimoji="1" sz="2400">
                <a:solidFill>
                  <a:schemeClr val="tx1"/>
                </a:solidFill>
                <a:latin typeface="Calibri" charset="0"/>
                <a:ea typeface="ＭＳ Ｐゴシック" charset="0"/>
              </a:defRPr>
            </a:lvl8pPr>
            <a:lvl9pPr marL="3886200" indent="-228600" fontAlgn="base">
              <a:spcBef>
                <a:spcPct val="0"/>
              </a:spcBef>
              <a:spcAft>
                <a:spcPct val="0"/>
              </a:spcAft>
              <a:defRPr kumimoji="1" sz="2400">
                <a:solidFill>
                  <a:schemeClr val="tx1"/>
                </a:solidFill>
                <a:latin typeface="Calibri" charset="0"/>
                <a:ea typeface="ＭＳ Ｐゴシック" charset="0"/>
              </a:defRPr>
            </a:lvl9pPr>
          </a:lstStyle>
          <a:p>
            <a:pPr fontAlgn="base">
              <a:spcBef>
                <a:spcPct val="0"/>
              </a:spcBef>
              <a:spcAft>
                <a:spcPct val="0"/>
              </a:spcAft>
            </a:pPr>
            <a:r>
              <a:rPr lang="en-US" altLang="ja-JP" sz="1600" b="1">
                <a:solidFill>
                  <a:prstClr val="white"/>
                </a:solidFill>
                <a:latin typeface="13" charset="0"/>
                <a:ea typeface="13" charset="0"/>
                <a:cs typeface="13" charset="0"/>
              </a:rPr>
              <a:t>Nano beam orbit control</a:t>
            </a:r>
            <a:endParaRPr lang="ja-JP" altLang="en-US" sz="1600" b="1">
              <a:solidFill>
                <a:prstClr val="white"/>
              </a:solidFill>
              <a:latin typeface="13" charset="0"/>
              <a:ea typeface="13" charset="0"/>
              <a:cs typeface="13" charset="0"/>
            </a:endParaRPr>
          </a:p>
        </p:txBody>
      </p:sp>
      <p:sp>
        <p:nvSpPr>
          <p:cNvPr id="62" name="正方形/長方形 61"/>
          <p:cNvSpPr/>
          <p:nvPr/>
        </p:nvSpPr>
        <p:spPr bwMode="auto">
          <a:xfrm>
            <a:off x="2536825" y="3317875"/>
            <a:ext cx="1071563" cy="631825"/>
          </a:xfrm>
          <a:prstGeom prst="rect">
            <a:avLst/>
          </a:prstGeom>
          <a:solidFill>
            <a:srgbClr val="8000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a:solidFill>
                <a:prstClr val="white"/>
              </a:solidFill>
              <a:latin typeface="Calibri"/>
              <a:ea typeface="ＭＳ Ｐゴシック"/>
            </a:endParaRPr>
          </a:p>
        </p:txBody>
      </p:sp>
      <p:sp>
        <p:nvSpPr>
          <p:cNvPr id="20521" name="テキスト ボックス 30"/>
          <p:cNvSpPr txBox="1">
            <a:spLocks noChangeArrowheads="1"/>
          </p:cNvSpPr>
          <p:nvPr/>
        </p:nvSpPr>
        <p:spPr bwMode="auto">
          <a:xfrm>
            <a:off x="2647950" y="3516313"/>
            <a:ext cx="1011238"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Calibri" charset="0"/>
                <a:ea typeface="ＭＳ Ｐゴシック" charset="0"/>
                <a:cs typeface="ＭＳ Ｐゴシック" charset="0"/>
              </a:defRPr>
            </a:lvl1pPr>
            <a:lvl2pPr marL="742950" indent="-285750">
              <a:defRPr kumimoji="1" sz="2400">
                <a:solidFill>
                  <a:schemeClr val="tx1"/>
                </a:solidFill>
                <a:latin typeface="Calibri" charset="0"/>
                <a:ea typeface="ＭＳ Ｐゴシック" charset="0"/>
              </a:defRPr>
            </a:lvl2pPr>
            <a:lvl3pPr marL="1143000" indent="-228600">
              <a:defRPr kumimoji="1" sz="2400">
                <a:solidFill>
                  <a:schemeClr val="tx1"/>
                </a:solidFill>
                <a:latin typeface="Calibri" charset="0"/>
                <a:ea typeface="ＭＳ Ｐゴシック" charset="0"/>
              </a:defRPr>
            </a:lvl3pPr>
            <a:lvl4pPr marL="1600200" indent="-228600">
              <a:defRPr kumimoji="1" sz="2400">
                <a:solidFill>
                  <a:schemeClr val="tx1"/>
                </a:solidFill>
                <a:latin typeface="Calibri" charset="0"/>
                <a:ea typeface="ＭＳ Ｐゴシック" charset="0"/>
              </a:defRPr>
            </a:lvl4pPr>
            <a:lvl5pPr marL="2057400" indent="-228600">
              <a:defRPr kumimoji="1" sz="2400">
                <a:solidFill>
                  <a:schemeClr val="tx1"/>
                </a:solidFill>
                <a:latin typeface="Calibri" charset="0"/>
                <a:ea typeface="ＭＳ Ｐゴシック" charset="0"/>
              </a:defRPr>
            </a:lvl5pPr>
            <a:lvl6pPr marL="2514600" indent="-228600" fontAlgn="base">
              <a:spcBef>
                <a:spcPct val="0"/>
              </a:spcBef>
              <a:spcAft>
                <a:spcPct val="0"/>
              </a:spcAft>
              <a:defRPr kumimoji="1" sz="2400">
                <a:solidFill>
                  <a:schemeClr val="tx1"/>
                </a:solidFill>
                <a:latin typeface="Calibri" charset="0"/>
                <a:ea typeface="ＭＳ Ｐゴシック" charset="0"/>
              </a:defRPr>
            </a:lvl6pPr>
            <a:lvl7pPr marL="2971800" indent="-228600" fontAlgn="base">
              <a:spcBef>
                <a:spcPct val="0"/>
              </a:spcBef>
              <a:spcAft>
                <a:spcPct val="0"/>
              </a:spcAft>
              <a:defRPr kumimoji="1" sz="2400">
                <a:solidFill>
                  <a:schemeClr val="tx1"/>
                </a:solidFill>
                <a:latin typeface="Calibri" charset="0"/>
                <a:ea typeface="ＭＳ Ｐゴシック" charset="0"/>
              </a:defRPr>
            </a:lvl7pPr>
            <a:lvl8pPr marL="3429000" indent="-228600" fontAlgn="base">
              <a:spcBef>
                <a:spcPct val="0"/>
              </a:spcBef>
              <a:spcAft>
                <a:spcPct val="0"/>
              </a:spcAft>
              <a:defRPr kumimoji="1" sz="2400">
                <a:solidFill>
                  <a:schemeClr val="tx1"/>
                </a:solidFill>
                <a:latin typeface="Calibri" charset="0"/>
                <a:ea typeface="ＭＳ Ｐゴシック" charset="0"/>
              </a:defRPr>
            </a:lvl8pPr>
            <a:lvl9pPr marL="3886200" indent="-228600" fontAlgn="base">
              <a:spcBef>
                <a:spcPct val="0"/>
              </a:spcBef>
              <a:spcAft>
                <a:spcPct val="0"/>
              </a:spcAft>
              <a:defRPr kumimoji="1" sz="2400">
                <a:solidFill>
                  <a:schemeClr val="tx1"/>
                </a:solidFill>
                <a:latin typeface="Calibri" charset="0"/>
                <a:ea typeface="ＭＳ Ｐゴシック" charset="0"/>
              </a:defRPr>
            </a:lvl9pPr>
          </a:lstStyle>
          <a:p>
            <a:pPr fontAlgn="base">
              <a:spcBef>
                <a:spcPct val="0"/>
              </a:spcBef>
              <a:spcAft>
                <a:spcPct val="0"/>
              </a:spcAft>
            </a:pPr>
            <a:r>
              <a:rPr lang="en-US" altLang="ja-JP" sz="1100" b="1">
                <a:solidFill>
                  <a:srgbClr val="FFFFFF"/>
                </a:solidFill>
                <a:latin typeface="13" charset="0"/>
                <a:ea typeface="13" charset="0"/>
                <a:cs typeface="13" charset="0"/>
              </a:rPr>
              <a:t>Beam study</a:t>
            </a:r>
            <a:endParaRPr lang="ja-JP" altLang="en-US" sz="1100" b="1">
              <a:solidFill>
                <a:srgbClr val="FFFFFF"/>
              </a:solidFill>
              <a:latin typeface="13" charset="0"/>
              <a:ea typeface="13" charset="0"/>
              <a:cs typeface="13" charset="0"/>
            </a:endParaRPr>
          </a:p>
        </p:txBody>
      </p:sp>
      <p:sp>
        <p:nvSpPr>
          <p:cNvPr id="81" name="正方形/長方形 80"/>
          <p:cNvSpPr/>
          <p:nvPr/>
        </p:nvSpPr>
        <p:spPr bwMode="auto">
          <a:xfrm>
            <a:off x="4468813" y="3317875"/>
            <a:ext cx="4395787" cy="647700"/>
          </a:xfrm>
          <a:prstGeom prst="rect">
            <a:avLst/>
          </a:prstGeom>
          <a:solidFill>
            <a:srgbClr val="FFFF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a:solidFill>
                <a:prstClr val="white"/>
              </a:solidFill>
              <a:latin typeface="Calibri"/>
              <a:ea typeface="ＭＳ Ｐゴシック"/>
            </a:endParaRPr>
          </a:p>
        </p:txBody>
      </p:sp>
      <p:sp>
        <p:nvSpPr>
          <p:cNvPr id="20523" name="テキスト ボックス 30"/>
          <p:cNvSpPr txBox="1">
            <a:spLocks noChangeArrowheads="1"/>
          </p:cNvSpPr>
          <p:nvPr/>
        </p:nvSpPr>
        <p:spPr bwMode="auto">
          <a:xfrm>
            <a:off x="4473575" y="3317876"/>
            <a:ext cx="4670425" cy="58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kumimoji="1" sz="2400">
                <a:solidFill>
                  <a:schemeClr val="tx1"/>
                </a:solidFill>
                <a:latin typeface="Calibri" charset="0"/>
                <a:ea typeface="ＭＳ Ｐゴシック" charset="0"/>
                <a:cs typeface="ＭＳ Ｐゴシック" charset="0"/>
              </a:defRPr>
            </a:lvl1pPr>
            <a:lvl2pPr marL="742950" indent="-285750">
              <a:defRPr kumimoji="1" sz="2400">
                <a:solidFill>
                  <a:schemeClr val="tx1"/>
                </a:solidFill>
                <a:latin typeface="Calibri" charset="0"/>
                <a:ea typeface="ＭＳ Ｐゴシック" charset="0"/>
              </a:defRPr>
            </a:lvl2pPr>
            <a:lvl3pPr marL="1143000" indent="-228600">
              <a:defRPr kumimoji="1" sz="2400">
                <a:solidFill>
                  <a:schemeClr val="tx1"/>
                </a:solidFill>
                <a:latin typeface="Calibri" charset="0"/>
                <a:ea typeface="ＭＳ Ｐゴシック" charset="0"/>
              </a:defRPr>
            </a:lvl3pPr>
            <a:lvl4pPr marL="1600200" indent="-228600">
              <a:defRPr kumimoji="1" sz="2400">
                <a:solidFill>
                  <a:schemeClr val="tx1"/>
                </a:solidFill>
                <a:latin typeface="Calibri" charset="0"/>
                <a:ea typeface="ＭＳ Ｐゴシック" charset="0"/>
              </a:defRPr>
            </a:lvl4pPr>
            <a:lvl5pPr marL="2057400" indent="-228600">
              <a:defRPr kumimoji="1" sz="2400">
                <a:solidFill>
                  <a:schemeClr val="tx1"/>
                </a:solidFill>
                <a:latin typeface="Calibri" charset="0"/>
                <a:ea typeface="ＭＳ Ｐゴシック" charset="0"/>
              </a:defRPr>
            </a:lvl5pPr>
            <a:lvl6pPr marL="2514600" indent="-228600" fontAlgn="base">
              <a:spcBef>
                <a:spcPct val="0"/>
              </a:spcBef>
              <a:spcAft>
                <a:spcPct val="0"/>
              </a:spcAft>
              <a:defRPr kumimoji="1" sz="2400">
                <a:solidFill>
                  <a:schemeClr val="tx1"/>
                </a:solidFill>
                <a:latin typeface="Calibri" charset="0"/>
                <a:ea typeface="ＭＳ Ｐゴシック" charset="0"/>
              </a:defRPr>
            </a:lvl6pPr>
            <a:lvl7pPr marL="2971800" indent="-228600" fontAlgn="base">
              <a:spcBef>
                <a:spcPct val="0"/>
              </a:spcBef>
              <a:spcAft>
                <a:spcPct val="0"/>
              </a:spcAft>
              <a:defRPr kumimoji="1" sz="2400">
                <a:solidFill>
                  <a:schemeClr val="tx1"/>
                </a:solidFill>
                <a:latin typeface="Calibri" charset="0"/>
                <a:ea typeface="ＭＳ Ｐゴシック" charset="0"/>
              </a:defRPr>
            </a:lvl7pPr>
            <a:lvl8pPr marL="3429000" indent="-228600" fontAlgn="base">
              <a:spcBef>
                <a:spcPct val="0"/>
              </a:spcBef>
              <a:spcAft>
                <a:spcPct val="0"/>
              </a:spcAft>
              <a:defRPr kumimoji="1" sz="2400">
                <a:solidFill>
                  <a:schemeClr val="tx1"/>
                </a:solidFill>
                <a:latin typeface="Calibri" charset="0"/>
                <a:ea typeface="ＭＳ Ｐゴシック" charset="0"/>
              </a:defRPr>
            </a:lvl8pPr>
            <a:lvl9pPr marL="3886200" indent="-228600" fontAlgn="base">
              <a:spcBef>
                <a:spcPct val="0"/>
              </a:spcBef>
              <a:spcAft>
                <a:spcPct val="0"/>
              </a:spcAft>
              <a:defRPr kumimoji="1" sz="2400">
                <a:solidFill>
                  <a:schemeClr val="tx1"/>
                </a:solidFill>
                <a:latin typeface="Calibri" charset="0"/>
                <a:ea typeface="ＭＳ Ｐゴシック" charset="0"/>
              </a:defRPr>
            </a:lvl9pPr>
          </a:lstStyle>
          <a:p>
            <a:pPr fontAlgn="base">
              <a:spcBef>
                <a:spcPct val="0"/>
              </a:spcBef>
              <a:spcAft>
                <a:spcPct val="0"/>
              </a:spcAft>
            </a:pPr>
            <a:r>
              <a:rPr lang="en-US" altLang="ja-JP" sz="1600" dirty="0" smtClean="0">
                <a:solidFill>
                  <a:srgbClr val="0000FF"/>
                </a:solidFill>
              </a:rPr>
              <a:t>Challenging R&amp;D of the Very </a:t>
            </a:r>
            <a:r>
              <a:rPr lang="en-US" altLang="ja-JP" sz="1600" dirty="0">
                <a:solidFill>
                  <a:srgbClr val="0000FF"/>
                </a:solidFill>
              </a:rPr>
              <a:t>high chromaticity </a:t>
            </a:r>
            <a:r>
              <a:rPr lang="en-US" altLang="ja-JP" sz="1600" dirty="0" smtClean="0">
                <a:solidFill>
                  <a:srgbClr val="0000FF"/>
                </a:solidFill>
              </a:rPr>
              <a:t>optics</a:t>
            </a:r>
          </a:p>
          <a:p>
            <a:pPr fontAlgn="base">
              <a:spcBef>
                <a:spcPct val="0"/>
              </a:spcBef>
              <a:spcAft>
                <a:spcPct val="0"/>
              </a:spcAft>
            </a:pPr>
            <a:r>
              <a:rPr lang="en-US" altLang="ja-JP" sz="1600" b="1" dirty="0" smtClean="0">
                <a:solidFill>
                  <a:prstClr val="black"/>
                </a:solidFill>
                <a:latin typeface="13" charset="0"/>
                <a:ea typeface="13" charset="0"/>
                <a:cs typeface="13" charset="0"/>
              </a:rPr>
              <a:t>Ultra </a:t>
            </a:r>
            <a:r>
              <a:rPr lang="en-US" altLang="ja-JP" sz="1600" b="1" dirty="0">
                <a:solidFill>
                  <a:prstClr val="black"/>
                </a:solidFill>
                <a:latin typeface="13" charset="0"/>
                <a:ea typeface="13" charset="0"/>
                <a:cs typeface="13" charset="0"/>
              </a:rPr>
              <a:t>small beam ~ 20 nm</a:t>
            </a:r>
            <a:endParaRPr lang="ja-JP" altLang="en-US" sz="1600" b="1" dirty="0">
              <a:solidFill>
                <a:prstClr val="black"/>
              </a:solidFill>
              <a:latin typeface="13" charset="0"/>
              <a:ea typeface="13" charset="0"/>
              <a:cs typeface="13" charset="0"/>
            </a:endParaRPr>
          </a:p>
        </p:txBody>
      </p:sp>
      <p:sp>
        <p:nvSpPr>
          <p:cNvPr id="20524" name="テキスト ボックス 30"/>
          <p:cNvSpPr txBox="1">
            <a:spLocks noChangeArrowheads="1"/>
          </p:cNvSpPr>
          <p:nvPr/>
        </p:nvSpPr>
        <p:spPr bwMode="auto">
          <a:xfrm>
            <a:off x="379413" y="3462338"/>
            <a:ext cx="1490662" cy="338137"/>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Calibri" charset="0"/>
                <a:ea typeface="ＭＳ Ｐゴシック" charset="0"/>
                <a:cs typeface="ＭＳ Ｐゴシック" charset="0"/>
              </a:defRPr>
            </a:lvl1pPr>
            <a:lvl2pPr marL="742950" indent="-285750">
              <a:defRPr kumimoji="1" sz="2400">
                <a:solidFill>
                  <a:schemeClr val="tx1"/>
                </a:solidFill>
                <a:latin typeface="Calibri" charset="0"/>
                <a:ea typeface="ＭＳ Ｐゴシック" charset="0"/>
              </a:defRPr>
            </a:lvl2pPr>
            <a:lvl3pPr marL="1143000" indent="-228600">
              <a:defRPr kumimoji="1" sz="2400">
                <a:solidFill>
                  <a:schemeClr val="tx1"/>
                </a:solidFill>
                <a:latin typeface="Calibri" charset="0"/>
                <a:ea typeface="ＭＳ Ｐゴシック" charset="0"/>
              </a:defRPr>
            </a:lvl3pPr>
            <a:lvl4pPr marL="1600200" indent="-228600">
              <a:defRPr kumimoji="1" sz="2400">
                <a:solidFill>
                  <a:schemeClr val="tx1"/>
                </a:solidFill>
                <a:latin typeface="Calibri" charset="0"/>
                <a:ea typeface="ＭＳ Ｐゴシック" charset="0"/>
              </a:defRPr>
            </a:lvl4pPr>
            <a:lvl5pPr marL="2057400" indent="-228600">
              <a:defRPr kumimoji="1" sz="2400">
                <a:solidFill>
                  <a:schemeClr val="tx1"/>
                </a:solidFill>
                <a:latin typeface="Calibri" charset="0"/>
                <a:ea typeface="ＭＳ Ｐゴシック" charset="0"/>
              </a:defRPr>
            </a:lvl5pPr>
            <a:lvl6pPr marL="2514600" indent="-228600" fontAlgn="base">
              <a:spcBef>
                <a:spcPct val="0"/>
              </a:spcBef>
              <a:spcAft>
                <a:spcPct val="0"/>
              </a:spcAft>
              <a:defRPr kumimoji="1" sz="2400">
                <a:solidFill>
                  <a:schemeClr val="tx1"/>
                </a:solidFill>
                <a:latin typeface="Calibri" charset="0"/>
                <a:ea typeface="ＭＳ Ｐゴシック" charset="0"/>
              </a:defRPr>
            </a:lvl6pPr>
            <a:lvl7pPr marL="2971800" indent="-228600" fontAlgn="base">
              <a:spcBef>
                <a:spcPct val="0"/>
              </a:spcBef>
              <a:spcAft>
                <a:spcPct val="0"/>
              </a:spcAft>
              <a:defRPr kumimoji="1" sz="2400">
                <a:solidFill>
                  <a:schemeClr val="tx1"/>
                </a:solidFill>
                <a:latin typeface="Calibri" charset="0"/>
                <a:ea typeface="ＭＳ Ｐゴシック" charset="0"/>
              </a:defRPr>
            </a:lvl7pPr>
            <a:lvl8pPr marL="3429000" indent="-228600" fontAlgn="base">
              <a:spcBef>
                <a:spcPct val="0"/>
              </a:spcBef>
              <a:spcAft>
                <a:spcPct val="0"/>
              </a:spcAft>
              <a:defRPr kumimoji="1" sz="2400">
                <a:solidFill>
                  <a:schemeClr val="tx1"/>
                </a:solidFill>
                <a:latin typeface="Calibri" charset="0"/>
                <a:ea typeface="ＭＳ Ｐゴシック" charset="0"/>
              </a:defRPr>
            </a:lvl8pPr>
            <a:lvl9pPr marL="3886200" indent="-228600" fontAlgn="base">
              <a:spcBef>
                <a:spcPct val="0"/>
              </a:spcBef>
              <a:spcAft>
                <a:spcPct val="0"/>
              </a:spcAft>
              <a:defRPr kumimoji="1" sz="2400">
                <a:solidFill>
                  <a:schemeClr val="tx1"/>
                </a:solidFill>
                <a:latin typeface="Calibri" charset="0"/>
                <a:ea typeface="ＭＳ Ｐゴシック" charset="0"/>
              </a:defRPr>
            </a:lvl9pPr>
          </a:lstStyle>
          <a:p>
            <a:pPr fontAlgn="base">
              <a:spcBef>
                <a:spcPct val="0"/>
              </a:spcBef>
              <a:spcAft>
                <a:spcPct val="0"/>
              </a:spcAft>
            </a:pPr>
            <a:r>
              <a:rPr lang="en-US" altLang="ja-JP" sz="1600" b="1">
                <a:solidFill>
                  <a:prstClr val="black"/>
                </a:solidFill>
                <a:latin typeface="13" charset="0"/>
                <a:ea typeface="13" charset="0"/>
                <a:cs typeface="13" charset="0"/>
              </a:rPr>
              <a:t>Small beam</a:t>
            </a:r>
            <a:endParaRPr lang="ja-JP" altLang="en-US" sz="1600" b="1">
              <a:solidFill>
                <a:prstClr val="black"/>
              </a:solidFill>
              <a:latin typeface="13" charset="0"/>
              <a:ea typeface="13" charset="0"/>
              <a:cs typeface="13" charset="0"/>
            </a:endParaRPr>
          </a:p>
        </p:txBody>
      </p:sp>
      <p:sp>
        <p:nvSpPr>
          <p:cNvPr id="148" name="正方形/長方形 147"/>
          <p:cNvSpPr/>
          <p:nvPr/>
        </p:nvSpPr>
        <p:spPr bwMode="auto">
          <a:xfrm>
            <a:off x="3598863" y="3317875"/>
            <a:ext cx="882650" cy="631825"/>
          </a:xfrm>
          <a:prstGeom prst="rect">
            <a:avLst/>
          </a:prstGeom>
          <a:solidFill>
            <a:srgbClr val="8000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a:solidFill>
                <a:prstClr val="white"/>
              </a:solidFill>
              <a:latin typeface="Calibri"/>
              <a:ea typeface="ＭＳ Ｐゴシック"/>
            </a:endParaRPr>
          </a:p>
        </p:txBody>
      </p:sp>
      <p:sp>
        <p:nvSpPr>
          <p:cNvPr id="20526" name="テキスト ボックス 30"/>
          <p:cNvSpPr txBox="1">
            <a:spLocks noChangeArrowheads="1"/>
          </p:cNvSpPr>
          <p:nvPr/>
        </p:nvSpPr>
        <p:spPr bwMode="auto">
          <a:xfrm>
            <a:off x="3633788" y="3432175"/>
            <a:ext cx="12001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Calibri" charset="0"/>
                <a:ea typeface="ＭＳ Ｐゴシック" charset="0"/>
                <a:cs typeface="ＭＳ Ｐゴシック" charset="0"/>
              </a:defRPr>
            </a:lvl1pPr>
            <a:lvl2pPr marL="742950" indent="-285750">
              <a:defRPr kumimoji="1" sz="2400">
                <a:solidFill>
                  <a:schemeClr val="tx1"/>
                </a:solidFill>
                <a:latin typeface="Calibri" charset="0"/>
                <a:ea typeface="ＭＳ Ｐゴシック" charset="0"/>
              </a:defRPr>
            </a:lvl2pPr>
            <a:lvl3pPr marL="1143000" indent="-228600">
              <a:defRPr kumimoji="1" sz="2400">
                <a:solidFill>
                  <a:schemeClr val="tx1"/>
                </a:solidFill>
                <a:latin typeface="Calibri" charset="0"/>
                <a:ea typeface="ＭＳ Ｐゴシック" charset="0"/>
              </a:defRPr>
            </a:lvl3pPr>
            <a:lvl4pPr marL="1600200" indent="-228600">
              <a:defRPr kumimoji="1" sz="2400">
                <a:solidFill>
                  <a:schemeClr val="tx1"/>
                </a:solidFill>
                <a:latin typeface="Calibri" charset="0"/>
                <a:ea typeface="ＭＳ Ｐゴシック" charset="0"/>
              </a:defRPr>
            </a:lvl4pPr>
            <a:lvl5pPr marL="2057400" indent="-228600">
              <a:defRPr kumimoji="1" sz="2400">
                <a:solidFill>
                  <a:schemeClr val="tx1"/>
                </a:solidFill>
                <a:latin typeface="Calibri" charset="0"/>
                <a:ea typeface="ＭＳ Ｐゴシック" charset="0"/>
              </a:defRPr>
            </a:lvl5pPr>
            <a:lvl6pPr marL="2514600" indent="-228600" fontAlgn="base">
              <a:spcBef>
                <a:spcPct val="0"/>
              </a:spcBef>
              <a:spcAft>
                <a:spcPct val="0"/>
              </a:spcAft>
              <a:defRPr kumimoji="1" sz="2400">
                <a:solidFill>
                  <a:schemeClr val="tx1"/>
                </a:solidFill>
                <a:latin typeface="Calibri" charset="0"/>
                <a:ea typeface="ＭＳ Ｐゴシック" charset="0"/>
              </a:defRPr>
            </a:lvl6pPr>
            <a:lvl7pPr marL="2971800" indent="-228600" fontAlgn="base">
              <a:spcBef>
                <a:spcPct val="0"/>
              </a:spcBef>
              <a:spcAft>
                <a:spcPct val="0"/>
              </a:spcAft>
              <a:defRPr kumimoji="1" sz="2400">
                <a:solidFill>
                  <a:schemeClr val="tx1"/>
                </a:solidFill>
                <a:latin typeface="Calibri" charset="0"/>
                <a:ea typeface="ＭＳ Ｐゴシック" charset="0"/>
              </a:defRPr>
            </a:lvl7pPr>
            <a:lvl8pPr marL="3429000" indent="-228600" fontAlgn="base">
              <a:spcBef>
                <a:spcPct val="0"/>
              </a:spcBef>
              <a:spcAft>
                <a:spcPct val="0"/>
              </a:spcAft>
              <a:defRPr kumimoji="1" sz="2400">
                <a:solidFill>
                  <a:schemeClr val="tx1"/>
                </a:solidFill>
                <a:latin typeface="Calibri" charset="0"/>
                <a:ea typeface="ＭＳ Ｐゴシック" charset="0"/>
              </a:defRPr>
            </a:lvl8pPr>
            <a:lvl9pPr marL="3886200" indent="-228600" fontAlgn="base">
              <a:spcBef>
                <a:spcPct val="0"/>
              </a:spcBef>
              <a:spcAft>
                <a:spcPct val="0"/>
              </a:spcAft>
              <a:defRPr kumimoji="1" sz="2400">
                <a:solidFill>
                  <a:schemeClr val="tx1"/>
                </a:solidFill>
                <a:latin typeface="Calibri" charset="0"/>
                <a:ea typeface="ＭＳ Ｐゴシック" charset="0"/>
              </a:defRPr>
            </a:lvl9pPr>
          </a:lstStyle>
          <a:p>
            <a:pPr fontAlgn="base">
              <a:spcBef>
                <a:spcPct val="0"/>
              </a:spcBef>
              <a:spcAft>
                <a:spcPct val="0"/>
              </a:spcAft>
            </a:pPr>
            <a:r>
              <a:rPr lang="en-US" altLang="ja-JP" sz="1200" b="1" dirty="0" smtClean="0">
                <a:solidFill>
                  <a:srgbClr val="FFFFFF"/>
                </a:solidFill>
                <a:latin typeface="13" charset="0"/>
                <a:ea typeface="13" charset="0"/>
                <a:cs typeface="13" charset="0"/>
              </a:rPr>
              <a:t>37nm</a:t>
            </a:r>
            <a:endParaRPr lang="en-US" altLang="ja-JP" sz="1200" b="1" dirty="0">
              <a:solidFill>
                <a:srgbClr val="FFFFFF"/>
              </a:solidFill>
              <a:latin typeface="13" charset="0"/>
              <a:ea typeface="13" charset="0"/>
              <a:cs typeface="13" charset="0"/>
            </a:endParaRPr>
          </a:p>
          <a:p>
            <a:pPr fontAlgn="base">
              <a:spcBef>
                <a:spcPct val="0"/>
              </a:spcBef>
              <a:spcAft>
                <a:spcPct val="0"/>
              </a:spcAft>
            </a:pPr>
            <a:r>
              <a:rPr lang="en-US" altLang="ja-JP" sz="1200" b="1" dirty="0">
                <a:solidFill>
                  <a:srgbClr val="FFFFFF"/>
                </a:solidFill>
                <a:latin typeface="13" charset="0"/>
                <a:ea typeface="13" charset="0"/>
                <a:cs typeface="13" charset="0"/>
              </a:rPr>
              <a:t>Steady op.</a:t>
            </a:r>
            <a:endParaRPr lang="ja-JP" altLang="en-US" sz="1200" b="1" dirty="0">
              <a:solidFill>
                <a:srgbClr val="FFFFFF"/>
              </a:solidFill>
              <a:latin typeface="13" charset="0"/>
              <a:ea typeface="13" charset="0"/>
              <a:cs typeface="13" charset="0"/>
            </a:endParaRPr>
          </a:p>
        </p:txBody>
      </p:sp>
      <p:sp>
        <p:nvSpPr>
          <p:cNvPr id="149" name="正方形/長方形 148"/>
          <p:cNvSpPr/>
          <p:nvPr/>
        </p:nvSpPr>
        <p:spPr>
          <a:xfrm>
            <a:off x="2544763" y="4170363"/>
            <a:ext cx="1933575" cy="647700"/>
          </a:xfrm>
          <a:prstGeom prst="rect">
            <a:avLst/>
          </a:prstGeom>
          <a:solidFill>
            <a:srgbClr val="8000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a:solidFill>
                <a:srgbClr val="FFFFFF"/>
              </a:solidFill>
              <a:latin typeface="Calibri"/>
              <a:ea typeface="ＭＳ Ｐゴシック"/>
            </a:endParaRPr>
          </a:p>
        </p:txBody>
      </p:sp>
      <p:sp>
        <p:nvSpPr>
          <p:cNvPr id="20528" name="テキスト ボックス 30"/>
          <p:cNvSpPr txBox="1">
            <a:spLocks noChangeArrowheads="1"/>
          </p:cNvSpPr>
          <p:nvPr/>
        </p:nvSpPr>
        <p:spPr bwMode="auto">
          <a:xfrm>
            <a:off x="2760663" y="4194175"/>
            <a:ext cx="1727200"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Calibri" charset="0"/>
                <a:ea typeface="ＭＳ Ｐゴシック" charset="0"/>
                <a:cs typeface="ＭＳ Ｐゴシック" charset="0"/>
              </a:defRPr>
            </a:lvl1pPr>
            <a:lvl2pPr marL="742950" indent="-285750">
              <a:defRPr kumimoji="1" sz="2400">
                <a:solidFill>
                  <a:schemeClr val="tx1"/>
                </a:solidFill>
                <a:latin typeface="Calibri" charset="0"/>
                <a:ea typeface="ＭＳ Ｐゴシック" charset="0"/>
              </a:defRPr>
            </a:lvl2pPr>
            <a:lvl3pPr marL="1143000" indent="-228600">
              <a:defRPr kumimoji="1" sz="2400">
                <a:solidFill>
                  <a:schemeClr val="tx1"/>
                </a:solidFill>
                <a:latin typeface="Calibri" charset="0"/>
                <a:ea typeface="ＭＳ Ｐゴシック" charset="0"/>
              </a:defRPr>
            </a:lvl3pPr>
            <a:lvl4pPr marL="1600200" indent="-228600">
              <a:defRPr kumimoji="1" sz="2400">
                <a:solidFill>
                  <a:schemeClr val="tx1"/>
                </a:solidFill>
                <a:latin typeface="Calibri" charset="0"/>
                <a:ea typeface="ＭＳ Ｐゴシック" charset="0"/>
              </a:defRPr>
            </a:lvl4pPr>
            <a:lvl5pPr marL="2057400" indent="-228600">
              <a:defRPr kumimoji="1" sz="2400">
                <a:solidFill>
                  <a:schemeClr val="tx1"/>
                </a:solidFill>
                <a:latin typeface="Calibri" charset="0"/>
                <a:ea typeface="ＭＳ Ｐゴシック" charset="0"/>
              </a:defRPr>
            </a:lvl5pPr>
            <a:lvl6pPr marL="2514600" indent="-228600" fontAlgn="base">
              <a:spcBef>
                <a:spcPct val="0"/>
              </a:spcBef>
              <a:spcAft>
                <a:spcPct val="0"/>
              </a:spcAft>
              <a:defRPr kumimoji="1" sz="2400">
                <a:solidFill>
                  <a:schemeClr val="tx1"/>
                </a:solidFill>
                <a:latin typeface="Calibri" charset="0"/>
                <a:ea typeface="ＭＳ Ｐゴシック" charset="0"/>
              </a:defRPr>
            </a:lvl6pPr>
            <a:lvl7pPr marL="2971800" indent="-228600" fontAlgn="base">
              <a:spcBef>
                <a:spcPct val="0"/>
              </a:spcBef>
              <a:spcAft>
                <a:spcPct val="0"/>
              </a:spcAft>
              <a:defRPr kumimoji="1" sz="2400">
                <a:solidFill>
                  <a:schemeClr val="tx1"/>
                </a:solidFill>
                <a:latin typeface="Calibri" charset="0"/>
                <a:ea typeface="ＭＳ Ｐゴシック" charset="0"/>
              </a:defRPr>
            </a:lvl7pPr>
            <a:lvl8pPr marL="3429000" indent="-228600" fontAlgn="base">
              <a:spcBef>
                <a:spcPct val="0"/>
              </a:spcBef>
              <a:spcAft>
                <a:spcPct val="0"/>
              </a:spcAft>
              <a:defRPr kumimoji="1" sz="2400">
                <a:solidFill>
                  <a:schemeClr val="tx1"/>
                </a:solidFill>
                <a:latin typeface="Calibri" charset="0"/>
                <a:ea typeface="ＭＳ Ｐゴシック" charset="0"/>
              </a:defRPr>
            </a:lvl8pPr>
            <a:lvl9pPr marL="3886200" indent="-228600" fontAlgn="base">
              <a:spcBef>
                <a:spcPct val="0"/>
              </a:spcBef>
              <a:spcAft>
                <a:spcPct val="0"/>
              </a:spcAft>
              <a:defRPr kumimoji="1" sz="2400">
                <a:solidFill>
                  <a:schemeClr val="tx1"/>
                </a:solidFill>
                <a:latin typeface="Calibri" charset="0"/>
                <a:ea typeface="ＭＳ Ｐゴシック" charset="0"/>
              </a:defRPr>
            </a:lvl9pPr>
          </a:lstStyle>
          <a:p>
            <a:pPr fontAlgn="base">
              <a:spcBef>
                <a:spcPct val="0"/>
              </a:spcBef>
              <a:spcAft>
                <a:spcPct val="0"/>
              </a:spcAft>
            </a:pPr>
            <a:r>
              <a:rPr lang="en-US" altLang="ja-JP" sz="1100" b="1">
                <a:solidFill>
                  <a:srgbClr val="FFFFFF"/>
                </a:solidFill>
                <a:latin typeface="13" charset="0"/>
                <a:ea typeface="13" charset="0"/>
                <a:cs typeface="13" charset="0"/>
              </a:rPr>
              <a:t>Develop. / beam study</a:t>
            </a:r>
          </a:p>
          <a:p>
            <a:pPr fontAlgn="base">
              <a:spcBef>
                <a:spcPct val="0"/>
              </a:spcBef>
              <a:spcAft>
                <a:spcPct val="0"/>
              </a:spcAft>
            </a:pPr>
            <a:r>
              <a:rPr lang="en-US" altLang="ja-JP" sz="1100" b="1">
                <a:solidFill>
                  <a:srgbClr val="FFFFFF"/>
                </a:solidFill>
                <a:latin typeface="13" charset="0"/>
                <a:ea typeface="13" charset="0"/>
                <a:cs typeface="13" charset="0"/>
              </a:rPr>
              <a:t>4-mirror optical cavity (LAL/KEK)</a:t>
            </a:r>
            <a:endParaRPr lang="ja-JP" altLang="en-US" sz="1100" b="1">
              <a:solidFill>
                <a:srgbClr val="FFFFFF"/>
              </a:solidFill>
              <a:latin typeface="13" charset="0"/>
              <a:ea typeface="13" charset="0"/>
              <a:cs typeface="13" charset="0"/>
            </a:endParaRPr>
          </a:p>
        </p:txBody>
      </p:sp>
      <p:sp>
        <p:nvSpPr>
          <p:cNvPr id="20529" name="テキスト ボックス 30"/>
          <p:cNvSpPr txBox="1">
            <a:spLocks noChangeArrowheads="1"/>
          </p:cNvSpPr>
          <p:nvPr/>
        </p:nvSpPr>
        <p:spPr bwMode="auto">
          <a:xfrm>
            <a:off x="385763" y="4059238"/>
            <a:ext cx="1490662" cy="831850"/>
          </a:xfrm>
          <a:prstGeom prst="rect">
            <a:avLst/>
          </a:prstGeom>
          <a:solidFill>
            <a:srgbClr val="8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Calibri" charset="0"/>
                <a:ea typeface="ＭＳ Ｐゴシック" charset="0"/>
                <a:cs typeface="ＭＳ Ｐゴシック" charset="0"/>
              </a:defRPr>
            </a:lvl1pPr>
            <a:lvl2pPr marL="742950" indent="-285750">
              <a:defRPr kumimoji="1" sz="2400">
                <a:solidFill>
                  <a:schemeClr val="tx1"/>
                </a:solidFill>
                <a:latin typeface="Calibri" charset="0"/>
                <a:ea typeface="ＭＳ Ｐゴシック" charset="0"/>
              </a:defRPr>
            </a:lvl2pPr>
            <a:lvl3pPr marL="1143000" indent="-228600">
              <a:defRPr kumimoji="1" sz="2400">
                <a:solidFill>
                  <a:schemeClr val="tx1"/>
                </a:solidFill>
                <a:latin typeface="Calibri" charset="0"/>
                <a:ea typeface="ＭＳ Ｐゴシック" charset="0"/>
              </a:defRPr>
            </a:lvl3pPr>
            <a:lvl4pPr marL="1600200" indent="-228600">
              <a:defRPr kumimoji="1" sz="2400">
                <a:solidFill>
                  <a:schemeClr val="tx1"/>
                </a:solidFill>
                <a:latin typeface="Calibri" charset="0"/>
                <a:ea typeface="ＭＳ Ｐゴシック" charset="0"/>
              </a:defRPr>
            </a:lvl4pPr>
            <a:lvl5pPr marL="2057400" indent="-228600">
              <a:defRPr kumimoji="1" sz="2400">
                <a:solidFill>
                  <a:schemeClr val="tx1"/>
                </a:solidFill>
                <a:latin typeface="Calibri" charset="0"/>
                <a:ea typeface="ＭＳ Ｐゴシック" charset="0"/>
              </a:defRPr>
            </a:lvl5pPr>
            <a:lvl6pPr marL="2514600" indent="-228600" fontAlgn="base">
              <a:spcBef>
                <a:spcPct val="0"/>
              </a:spcBef>
              <a:spcAft>
                <a:spcPct val="0"/>
              </a:spcAft>
              <a:defRPr kumimoji="1" sz="2400">
                <a:solidFill>
                  <a:schemeClr val="tx1"/>
                </a:solidFill>
                <a:latin typeface="Calibri" charset="0"/>
                <a:ea typeface="ＭＳ Ｐゴシック" charset="0"/>
              </a:defRPr>
            </a:lvl6pPr>
            <a:lvl7pPr marL="2971800" indent="-228600" fontAlgn="base">
              <a:spcBef>
                <a:spcPct val="0"/>
              </a:spcBef>
              <a:spcAft>
                <a:spcPct val="0"/>
              </a:spcAft>
              <a:defRPr kumimoji="1" sz="2400">
                <a:solidFill>
                  <a:schemeClr val="tx1"/>
                </a:solidFill>
                <a:latin typeface="Calibri" charset="0"/>
                <a:ea typeface="ＭＳ Ｐゴシック" charset="0"/>
              </a:defRPr>
            </a:lvl7pPr>
            <a:lvl8pPr marL="3429000" indent="-228600" fontAlgn="base">
              <a:spcBef>
                <a:spcPct val="0"/>
              </a:spcBef>
              <a:spcAft>
                <a:spcPct val="0"/>
              </a:spcAft>
              <a:defRPr kumimoji="1" sz="2400">
                <a:solidFill>
                  <a:schemeClr val="tx1"/>
                </a:solidFill>
                <a:latin typeface="Calibri" charset="0"/>
                <a:ea typeface="ＭＳ Ｐゴシック" charset="0"/>
              </a:defRPr>
            </a:lvl8pPr>
            <a:lvl9pPr marL="3886200" indent="-228600" fontAlgn="base">
              <a:spcBef>
                <a:spcPct val="0"/>
              </a:spcBef>
              <a:spcAft>
                <a:spcPct val="0"/>
              </a:spcAft>
              <a:defRPr kumimoji="1" sz="2400">
                <a:solidFill>
                  <a:schemeClr val="tx1"/>
                </a:solidFill>
                <a:latin typeface="Calibri" charset="0"/>
                <a:ea typeface="ＭＳ Ｐゴシック" charset="0"/>
              </a:defRPr>
            </a:lvl9pPr>
          </a:lstStyle>
          <a:p>
            <a:pPr fontAlgn="base">
              <a:spcBef>
                <a:spcPct val="0"/>
              </a:spcBef>
              <a:spcAft>
                <a:spcPct val="0"/>
              </a:spcAft>
            </a:pPr>
            <a:r>
              <a:rPr lang="en-US" altLang="ja-JP" sz="1600" b="1">
                <a:solidFill>
                  <a:srgbClr val="FFFFFF"/>
                </a:solidFill>
                <a:latin typeface="13" charset="0"/>
                <a:ea typeface="13" charset="0"/>
                <a:cs typeface="13" charset="0"/>
              </a:rPr>
              <a:t>Gamma-gamma collider R&amp;D</a:t>
            </a:r>
            <a:endParaRPr lang="ja-JP" altLang="en-US" sz="1600" b="1">
              <a:solidFill>
                <a:srgbClr val="FFFFFF"/>
              </a:solidFill>
              <a:latin typeface="13" charset="0"/>
              <a:ea typeface="13" charset="0"/>
              <a:cs typeface="13" charset="0"/>
            </a:endParaRPr>
          </a:p>
        </p:txBody>
      </p:sp>
      <p:sp>
        <p:nvSpPr>
          <p:cNvPr id="20530" name="テキスト ボックス 30"/>
          <p:cNvSpPr txBox="1">
            <a:spLocks noChangeArrowheads="1"/>
          </p:cNvSpPr>
          <p:nvPr/>
        </p:nvSpPr>
        <p:spPr bwMode="auto">
          <a:xfrm>
            <a:off x="395288" y="5588000"/>
            <a:ext cx="1490662" cy="338138"/>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Calibri" charset="0"/>
                <a:ea typeface="ＭＳ Ｐゴシック" charset="0"/>
                <a:cs typeface="ＭＳ Ｐゴシック" charset="0"/>
              </a:defRPr>
            </a:lvl1pPr>
            <a:lvl2pPr marL="742950" indent="-285750">
              <a:defRPr kumimoji="1" sz="2400">
                <a:solidFill>
                  <a:schemeClr val="tx1"/>
                </a:solidFill>
                <a:latin typeface="Calibri" charset="0"/>
                <a:ea typeface="ＭＳ Ｐゴシック" charset="0"/>
              </a:defRPr>
            </a:lvl2pPr>
            <a:lvl3pPr marL="1143000" indent="-228600">
              <a:defRPr kumimoji="1" sz="2400">
                <a:solidFill>
                  <a:schemeClr val="tx1"/>
                </a:solidFill>
                <a:latin typeface="Calibri" charset="0"/>
                <a:ea typeface="ＭＳ Ｐゴシック" charset="0"/>
              </a:defRPr>
            </a:lvl3pPr>
            <a:lvl4pPr marL="1600200" indent="-228600">
              <a:defRPr kumimoji="1" sz="2400">
                <a:solidFill>
                  <a:schemeClr val="tx1"/>
                </a:solidFill>
                <a:latin typeface="Calibri" charset="0"/>
                <a:ea typeface="ＭＳ Ｐゴシック" charset="0"/>
              </a:defRPr>
            </a:lvl4pPr>
            <a:lvl5pPr marL="2057400" indent="-228600">
              <a:defRPr kumimoji="1" sz="2400">
                <a:solidFill>
                  <a:schemeClr val="tx1"/>
                </a:solidFill>
                <a:latin typeface="Calibri" charset="0"/>
                <a:ea typeface="ＭＳ Ｐゴシック" charset="0"/>
              </a:defRPr>
            </a:lvl5pPr>
            <a:lvl6pPr marL="2514600" indent="-228600" fontAlgn="base">
              <a:spcBef>
                <a:spcPct val="0"/>
              </a:spcBef>
              <a:spcAft>
                <a:spcPct val="0"/>
              </a:spcAft>
              <a:defRPr kumimoji="1" sz="2400">
                <a:solidFill>
                  <a:schemeClr val="tx1"/>
                </a:solidFill>
                <a:latin typeface="Calibri" charset="0"/>
                <a:ea typeface="ＭＳ Ｐゴシック" charset="0"/>
              </a:defRPr>
            </a:lvl6pPr>
            <a:lvl7pPr marL="2971800" indent="-228600" fontAlgn="base">
              <a:spcBef>
                <a:spcPct val="0"/>
              </a:spcBef>
              <a:spcAft>
                <a:spcPct val="0"/>
              </a:spcAft>
              <a:defRPr kumimoji="1" sz="2400">
                <a:solidFill>
                  <a:schemeClr val="tx1"/>
                </a:solidFill>
                <a:latin typeface="Calibri" charset="0"/>
                <a:ea typeface="ＭＳ Ｐゴシック" charset="0"/>
              </a:defRPr>
            </a:lvl7pPr>
            <a:lvl8pPr marL="3429000" indent="-228600" fontAlgn="base">
              <a:spcBef>
                <a:spcPct val="0"/>
              </a:spcBef>
              <a:spcAft>
                <a:spcPct val="0"/>
              </a:spcAft>
              <a:defRPr kumimoji="1" sz="2400">
                <a:solidFill>
                  <a:schemeClr val="tx1"/>
                </a:solidFill>
                <a:latin typeface="Calibri" charset="0"/>
                <a:ea typeface="ＭＳ Ｐゴシック" charset="0"/>
              </a:defRPr>
            </a:lvl8pPr>
            <a:lvl9pPr marL="3886200" indent="-228600" fontAlgn="base">
              <a:spcBef>
                <a:spcPct val="0"/>
              </a:spcBef>
              <a:spcAft>
                <a:spcPct val="0"/>
              </a:spcAft>
              <a:defRPr kumimoji="1" sz="2400">
                <a:solidFill>
                  <a:schemeClr val="tx1"/>
                </a:solidFill>
                <a:latin typeface="Calibri" charset="0"/>
                <a:ea typeface="ＭＳ Ｐゴシック" charset="0"/>
              </a:defRPr>
            </a:lvl9pPr>
          </a:lstStyle>
          <a:p>
            <a:pPr fontAlgn="base">
              <a:spcBef>
                <a:spcPct val="0"/>
              </a:spcBef>
              <a:spcAft>
                <a:spcPct val="0"/>
              </a:spcAft>
            </a:pPr>
            <a:r>
              <a:rPr lang="en-US" altLang="ja-JP" sz="1600" b="1">
                <a:solidFill>
                  <a:prstClr val="black"/>
                </a:solidFill>
                <a:latin typeface="13" charset="0"/>
                <a:ea typeface="13" charset="0"/>
                <a:cs typeface="13" charset="0"/>
              </a:rPr>
              <a:t>General R&amp;D</a:t>
            </a:r>
            <a:endParaRPr lang="ja-JP" altLang="en-US" sz="1600" b="1">
              <a:solidFill>
                <a:prstClr val="black"/>
              </a:solidFill>
              <a:latin typeface="13" charset="0"/>
              <a:ea typeface="13" charset="0"/>
              <a:cs typeface="13" charset="0"/>
            </a:endParaRPr>
          </a:p>
        </p:txBody>
      </p:sp>
      <p:sp>
        <p:nvSpPr>
          <p:cNvPr id="155" name="正方形/長方形 154"/>
          <p:cNvSpPr/>
          <p:nvPr/>
        </p:nvSpPr>
        <p:spPr>
          <a:xfrm>
            <a:off x="2760663" y="5491163"/>
            <a:ext cx="6115050" cy="1174750"/>
          </a:xfrm>
          <a:prstGeom prst="rect">
            <a:avLst/>
          </a:prstGeom>
          <a:solidFill>
            <a:srgbClr val="FFFF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a:solidFill>
                <a:prstClr val="white"/>
              </a:solidFill>
              <a:latin typeface="Calibri"/>
              <a:ea typeface="ＭＳ Ｐゴシック"/>
            </a:endParaRPr>
          </a:p>
        </p:txBody>
      </p:sp>
      <p:sp>
        <p:nvSpPr>
          <p:cNvPr id="20532" name="テキスト ボックス 30"/>
          <p:cNvSpPr txBox="1">
            <a:spLocks noChangeArrowheads="1"/>
          </p:cNvSpPr>
          <p:nvPr/>
        </p:nvSpPr>
        <p:spPr bwMode="auto">
          <a:xfrm>
            <a:off x="3643313" y="5588000"/>
            <a:ext cx="5376862"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Calibri" charset="0"/>
                <a:ea typeface="ＭＳ Ｐゴシック" charset="0"/>
                <a:cs typeface="ＭＳ Ｐゴシック" charset="0"/>
              </a:defRPr>
            </a:lvl1pPr>
            <a:lvl2pPr marL="742950" indent="-285750">
              <a:defRPr kumimoji="1" sz="2400">
                <a:solidFill>
                  <a:schemeClr val="tx1"/>
                </a:solidFill>
                <a:latin typeface="Calibri" charset="0"/>
                <a:ea typeface="ＭＳ Ｐゴシック" charset="0"/>
              </a:defRPr>
            </a:lvl2pPr>
            <a:lvl3pPr marL="1143000" indent="-228600">
              <a:defRPr kumimoji="1" sz="2400">
                <a:solidFill>
                  <a:schemeClr val="tx1"/>
                </a:solidFill>
                <a:latin typeface="Calibri" charset="0"/>
                <a:ea typeface="ＭＳ Ｐゴシック" charset="0"/>
              </a:defRPr>
            </a:lvl3pPr>
            <a:lvl4pPr marL="1600200" indent="-228600">
              <a:defRPr kumimoji="1" sz="2400">
                <a:solidFill>
                  <a:schemeClr val="tx1"/>
                </a:solidFill>
                <a:latin typeface="Calibri" charset="0"/>
                <a:ea typeface="ＭＳ Ｐゴシック" charset="0"/>
              </a:defRPr>
            </a:lvl4pPr>
            <a:lvl5pPr marL="2057400" indent="-228600">
              <a:defRPr kumimoji="1" sz="2400">
                <a:solidFill>
                  <a:schemeClr val="tx1"/>
                </a:solidFill>
                <a:latin typeface="Calibri" charset="0"/>
                <a:ea typeface="ＭＳ Ｐゴシック" charset="0"/>
              </a:defRPr>
            </a:lvl5pPr>
            <a:lvl6pPr marL="2514600" indent="-228600" fontAlgn="base">
              <a:spcBef>
                <a:spcPct val="0"/>
              </a:spcBef>
              <a:spcAft>
                <a:spcPct val="0"/>
              </a:spcAft>
              <a:defRPr kumimoji="1" sz="2400">
                <a:solidFill>
                  <a:schemeClr val="tx1"/>
                </a:solidFill>
                <a:latin typeface="Calibri" charset="0"/>
                <a:ea typeface="ＭＳ Ｐゴシック" charset="0"/>
              </a:defRPr>
            </a:lvl6pPr>
            <a:lvl7pPr marL="2971800" indent="-228600" fontAlgn="base">
              <a:spcBef>
                <a:spcPct val="0"/>
              </a:spcBef>
              <a:spcAft>
                <a:spcPct val="0"/>
              </a:spcAft>
              <a:defRPr kumimoji="1" sz="2400">
                <a:solidFill>
                  <a:schemeClr val="tx1"/>
                </a:solidFill>
                <a:latin typeface="Calibri" charset="0"/>
                <a:ea typeface="ＭＳ Ｐゴシック" charset="0"/>
              </a:defRPr>
            </a:lvl7pPr>
            <a:lvl8pPr marL="3429000" indent="-228600" fontAlgn="base">
              <a:spcBef>
                <a:spcPct val="0"/>
              </a:spcBef>
              <a:spcAft>
                <a:spcPct val="0"/>
              </a:spcAft>
              <a:defRPr kumimoji="1" sz="2400">
                <a:solidFill>
                  <a:schemeClr val="tx1"/>
                </a:solidFill>
                <a:latin typeface="Calibri" charset="0"/>
                <a:ea typeface="ＭＳ Ｐゴシック" charset="0"/>
              </a:defRPr>
            </a:lvl8pPr>
            <a:lvl9pPr marL="3886200" indent="-228600" fontAlgn="base">
              <a:spcBef>
                <a:spcPct val="0"/>
              </a:spcBef>
              <a:spcAft>
                <a:spcPct val="0"/>
              </a:spcAft>
              <a:defRPr kumimoji="1" sz="2400">
                <a:solidFill>
                  <a:schemeClr val="tx1"/>
                </a:solidFill>
                <a:latin typeface="Calibri" charset="0"/>
                <a:ea typeface="ＭＳ Ｐゴシック" charset="0"/>
              </a:defRPr>
            </a:lvl9pPr>
          </a:lstStyle>
          <a:p>
            <a:pPr fontAlgn="base">
              <a:spcBef>
                <a:spcPct val="0"/>
              </a:spcBef>
              <a:spcAft>
                <a:spcPct val="0"/>
              </a:spcAft>
            </a:pPr>
            <a:r>
              <a:rPr lang="en-US" altLang="ja-JP" sz="1600" b="1" dirty="0">
                <a:solidFill>
                  <a:prstClr val="black"/>
                </a:solidFill>
                <a:latin typeface="13" charset="0"/>
                <a:ea typeface="13" charset="0"/>
                <a:cs typeface="13" charset="0"/>
              </a:rPr>
              <a:t>Ex) for KEKB; CSR, RF gun,</a:t>
            </a:r>
          </a:p>
          <a:p>
            <a:pPr fontAlgn="base">
              <a:spcBef>
                <a:spcPct val="0"/>
              </a:spcBef>
              <a:spcAft>
                <a:spcPct val="0"/>
              </a:spcAft>
            </a:pPr>
            <a:r>
              <a:rPr lang="en-US" altLang="ja-JP" sz="1600" b="1" dirty="0">
                <a:solidFill>
                  <a:prstClr val="black"/>
                </a:solidFill>
                <a:latin typeface="13" charset="0"/>
                <a:ea typeface="13" charset="0"/>
                <a:cs typeface="13" charset="0"/>
              </a:rPr>
              <a:t>Instrument develop.,</a:t>
            </a:r>
          </a:p>
          <a:p>
            <a:pPr fontAlgn="base">
              <a:spcBef>
                <a:spcPct val="0"/>
              </a:spcBef>
              <a:spcAft>
                <a:spcPct val="0"/>
              </a:spcAft>
            </a:pPr>
            <a:r>
              <a:rPr lang="en-US" altLang="ja-JP" sz="1600" b="1" dirty="0">
                <a:solidFill>
                  <a:prstClr val="black"/>
                </a:solidFill>
                <a:latin typeface="13" charset="0"/>
                <a:ea typeface="13" charset="0"/>
                <a:cs typeface="13" charset="0"/>
              </a:rPr>
              <a:t>Low emittance,… </a:t>
            </a:r>
          </a:p>
          <a:p>
            <a:pPr fontAlgn="base">
              <a:spcBef>
                <a:spcPct val="0"/>
              </a:spcBef>
              <a:spcAft>
                <a:spcPct val="0"/>
              </a:spcAft>
            </a:pPr>
            <a:r>
              <a:rPr lang="en-US" altLang="ja-JP" sz="1600" b="1" dirty="0">
                <a:solidFill>
                  <a:prstClr val="black"/>
                </a:solidFill>
                <a:latin typeface="13" charset="0"/>
                <a:ea typeface="13" charset="0"/>
                <a:cs typeface="13" charset="0"/>
              </a:rPr>
              <a:t>Test beamline for detector?</a:t>
            </a:r>
            <a:endParaRPr lang="ja-JP" altLang="en-US" sz="1600" b="1" dirty="0">
              <a:solidFill>
                <a:prstClr val="black"/>
              </a:solidFill>
              <a:latin typeface="13" charset="0"/>
              <a:ea typeface="13" charset="0"/>
              <a:cs typeface="13" charset="0"/>
            </a:endParaRPr>
          </a:p>
        </p:txBody>
      </p:sp>
      <p:sp>
        <p:nvSpPr>
          <p:cNvPr id="20533" name="テキスト ボックス 30"/>
          <p:cNvSpPr txBox="1">
            <a:spLocks noChangeArrowheads="1"/>
          </p:cNvSpPr>
          <p:nvPr/>
        </p:nvSpPr>
        <p:spPr bwMode="auto">
          <a:xfrm>
            <a:off x="1538288" y="1989138"/>
            <a:ext cx="2797175" cy="2619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Calibri" charset="0"/>
                <a:ea typeface="ＭＳ Ｐゴシック" charset="0"/>
                <a:cs typeface="ＭＳ Ｐゴシック" charset="0"/>
              </a:defRPr>
            </a:lvl1pPr>
            <a:lvl2pPr marL="742950" indent="-285750">
              <a:defRPr kumimoji="1" sz="2400">
                <a:solidFill>
                  <a:schemeClr val="tx1"/>
                </a:solidFill>
                <a:latin typeface="Calibri" charset="0"/>
                <a:ea typeface="ＭＳ Ｐゴシック" charset="0"/>
              </a:defRPr>
            </a:lvl2pPr>
            <a:lvl3pPr marL="1143000" indent="-228600">
              <a:defRPr kumimoji="1" sz="2400">
                <a:solidFill>
                  <a:schemeClr val="tx1"/>
                </a:solidFill>
                <a:latin typeface="Calibri" charset="0"/>
                <a:ea typeface="ＭＳ Ｐゴシック" charset="0"/>
              </a:defRPr>
            </a:lvl3pPr>
            <a:lvl4pPr marL="1600200" indent="-228600">
              <a:defRPr kumimoji="1" sz="2400">
                <a:solidFill>
                  <a:schemeClr val="tx1"/>
                </a:solidFill>
                <a:latin typeface="Calibri" charset="0"/>
                <a:ea typeface="ＭＳ Ｐゴシック" charset="0"/>
              </a:defRPr>
            </a:lvl4pPr>
            <a:lvl5pPr marL="2057400" indent="-228600">
              <a:defRPr kumimoji="1" sz="2400">
                <a:solidFill>
                  <a:schemeClr val="tx1"/>
                </a:solidFill>
                <a:latin typeface="Calibri" charset="0"/>
                <a:ea typeface="ＭＳ Ｐゴシック" charset="0"/>
              </a:defRPr>
            </a:lvl5pPr>
            <a:lvl6pPr marL="2514600" indent="-228600" fontAlgn="base">
              <a:spcBef>
                <a:spcPct val="0"/>
              </a:spcBef>
              <a:spcAft>
                <a:spcPct val="0"/>
              </a:spcAft>
              <a:defRPr kumimoji="1" sz="2400">
                <a:solidFill>
                  <a:schemeClr val="tx1"/>
                </a:solidFill>
                <a:latin typeface="Calibri" charset="0"/>
                <a:ea typeface="ＭＳ Ｐゴシック" charset="0"/>
              </a:defRPr>
            </a:lvl6pPr>
            <a:lvl7pPr marL="2971800" indent="-228600" fontAlgn="base">
              <a:spcBef>
                <a:spcPct val="0"/>
              </a:spcBef>
              <a:spcAft>
                <a:spcPct val="0"/>
              </a:spcAft>
              <a:defRPr kumimoji="1" sz="2400">
                <a:solidFill>
                  <a:schemeClr val="tx1"/>
                </a:solidFill>
                <a:latin typeface="Calibri" charset="0"/>
                <a:ea typeface="ＭＳ Ｐゴシック" charset="0"/>
              </a:defRPr>
            </a:lvl7pPr>
            <a:lvl8pPr marL="3429000" indent="-228600" fontAlgn="base">
              <a:spcBef>
                <a:spcPct val="0"/>
              </a:spcBef>
              <a:spcAft>
                <a:spcPct val="0"/>
              </a:spcAft>
              <a:defRPr kumimoji="1" sz="2400">
                <a:solidFill>
                  <a:schemeClr val="tx1"/>
                </a:solidFill>
                <a:latin typeface="Calibri" charset="0"/>
                <a:ea typeface="ＭＳ Ｐゴシック" charset="0"/>
              </a:defRPr>
            </a:lvl8pPr>
            <a:lvl9pPr marL="3886200" indent="-228600" fontAlgn="base">
              <a:spcBef>
                <a:spcPct val="0"/>
              </a:spcBef>
              <a:spcAft>
                <a:spcPct val="0"/>
              </a:spcAft>
              <a:defRPr kumimoji="1" sz="2400">
                <a:solidFill>
                  <a:schemeClr val="tx1"/>
                </a:solidFill>
                <a:latin typeface="Calibri" charset="0"/>
                <a:ea typeface="ＭＳ Ｐゴシック" charset="0"/>
              </a:defRPr>
            </a:lvl9pPr>
          </a:lstStyle>
          <a:p>
            <a:pPr fontAlgn="base">
              <a:spcBef>
                <a:spcPct val="0"/>
              </a:spcBef>
              <a:spcAft>
                <a:spcPct val="0"/>
              </a:spcAft>
            </a:pPr>
            <a:r>
              <a:rPr lang="en-US" altLang="ja-JP" sz="1100" b="1">
                <a:solidFill>
                  <a:prstClr val="black"/>
                </a:solidFill>
                <a:latin typeface="13" charset="0"/>
                <a:ea typeface="13" charset="0"/>
                <a:cs typeface="13" charset="0"/>
              </a:rPr>
              <a:t>Delay by fire and earthquake</a:t>
            </a:r>
            <a:endParaRPr lang="ja-JP" altLang="en-US" sz="1100" b="1">
              <a:solidFill>
                <a:prstClr val="black"/>
              </a:solidFill>
              <a:latin typeface="13" charset="0"/>
              <a:ea typeface="13" charset="0"/>
              <a:cs typeface="13" charset="0"/>
            </a:endParaRPr>
          </a:p>
        </p:txBody>
      </p:sp>
      <p:sp>
        <p:nvSpPr>
          <p:cNvPr id="20534" name="テキスト ボックス 30"/>
          <p:cNvSpPr txBox="1">
            <a:spLocks noChangeArrowheads="1"/>
          </p:cNvSpPr>
          <p:nvPr/>
        </p:nvSpPr>
        <p:spPr bwMode="auto">
          <a:xfrm>
            <a:off x="400050" y="5033963"/>
            <a:ext cx="1490663" cy="338137"/>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Calibri" charset="0"/>
                <a:ea typeface="ＭＳ Ｐゴシック" charset="0"/>
                <a:cs typeface="ＭＳ Ｐゴシック" charset="0"/>
              </a:defRPr>
            </a:lvl1pPr>
            <a:lvl2pPr marL="742950" indent="-285750">
              <a:defRPr kumimoji="1" sz="2400">
                <a:solidFill>
                  <a:schemeClr val="tx1"/>
                </a:solidFill>
                <a:latin typeface="Calibri" charset="0"/>
                <a:ea typeface="ＭＳ Ｐゴシック" charset="0"/>
              </a:defRPr>
            </a:lvl2pPr>
            <a:lvl3pPr marL="1143000" indent="-228600">
              <a:defRPr kumimoji="1" sz="2400">
                <a:solidFill>
                  <a:schemeClr val="tx1"/>
                </a:solidFill>
                <a:latin typeface="Calibri" charset="0"/>
                <a:ea typeface="ＭＳ Ｐゴシック" charset="0"/>
              </a:defRPr>
            </a:lvl3pPr>
            <a:lvl4pPr marL="1600200" indent="-228600">
              <a:defRPr kumimoji="1" sz="2400">
                <a:solidFill>
                  <a:schemeClr val="tx1"/>
                </a:solidFill>
                <a:latin typeface="Calibri" charset="0"/>
                <a:ea typeface="ＭＳ Ｐゴシック" charset="0"/>
              </a:defRPr>
            </a:lvl4pPr>
            <a:lvl5pPr marL="2057400" indent="-228600">
              <a:defRPr kumimoji="1" sz="2400">
                <a:solidFill>
                  <a:schemeClr val="tx1"/>
                </a:solidFill>
                <a:latin typeface="Calibri" charset="0"/>
                <a:ea typeface="ＭＳ Ｐゴシック" charset="0"/>
              </a:defRPr>
            </a:lvl5pPr>
            <a:lvl6pPr marL="2514600" indent="-228600" fontAlgn="base">
              <a:spcBef>
                <a:spcPct val="0"/>
              </a:spcBef>
              <a:spcAft>
                <a:spcPct val="0"/>
              </a:spcAft>
              <a:defRPr kumimoji="1" sz="2400">
                <a:solidFill>
                  <a:schemeClr val="tx1"/>
                </a:solidFill>
                <a:latin typeface="Calibri" charset="0"/>
                <a:ea typeface="ＭＳ Ｐゴシック" charset="0"/>
              </a:defRPr>
            </a:lvl6pPr>
            <a:lvl7pPr marL="2971800" indent="-228600" fontAlgn="base">
              <a:spcBef>
                <a:spcPct val="0"/>
              </a:spcBef>
              <a:spcAft>
                <a:spcPct val="0"/>
              </a:spcAft>
              <a:defRPr kumimoji="1" sz="2400">
                <a:solidFill>
                  <a:schemeClr val="tx1"/>
                </a:solidFill>
                <a:latin typeface="Calibri" charset="0"/>
                <a:ea typeface="ＭＳ Ｐゴシック" charset="0"/>
              </a:defRPr>
            </a:lvl7pPr>
            <a:lvl8pPr marL="3429000" indent="-228600" fontAlgn="base">
              <a:spcBef>
                <a:spcPct val="0"/>
              </a:spcBef>
              <a:spcAft>
                <a:spcPct val="0"/>
              </a:spcAft>
              <a:defRPr kumimoji="1" sz="2400">
                <a:solidFill>
                  <a:schemeClr val="tx1"/>
                </a:solidFill>
                <a:latin typeface="Calibri" charset="0"/>
                <a:ea typeface="ＭＳ Ｐゴシック" charset="0"/>
              </a:defRPr>
            </a:lvl8pPr>
            <a:lvl9pPr marL="3886200" indent="-228600" fontAlgn="base">
              <a:spcBef>
                <a:spcPct val="0"/>
              </a:spcBef>
              <a:spcAft>
                <a:spcPct val="0"/>
              </a:spcAft>
              <a:defRPr kumimoji="1" sz="2400">
                <a:solidFill>
                  <a:schemeClr val="tx1"/>
                </a:solidFill>
                <a:latin typeface="Calibri" charset="0"/>
                <a:ea typeface="ＭＳ Ｐゴシック" charset="0"/>
              </a:defRPr>
            </a:lvl9pPr>
          </a:lstStyle>
          <a:p>
            <a:pPr fontAlgn="base">
              <a:spcBef>
                <a:spcPct val="0"/>
              </a:spcBef>
              <a:spcAft>
                <a:spcPct val="0"/>
              </a:spcAft>
            </a:pPr>
            <a:r>
              <a:rPr lang="en-US" altLang="ja-JP" sz="1600" b="1">
                <a:solidFill>
                  <a:prstClr val="black"/>
                </a:solidFill>
                <a:latin typeface="13" charset="0"/>
                <a:ea typeface="13" charset="0"/>
                <a:cs typeface="13" charset="0"/>
              </a:rPr>
              <a:t>Application</a:t>
            </a:r>
            <a:endParaRPr lang="ja-JP" altLang="en-US" sz="1600" b="1">
              <a:solidFill>
                <a:prstClr val="black"/>
              </a:solidFill>
              <a:latin typeface="13" charset="0"/>
              <a:ea typeface="13" charset="0"/>
              <a:cs typeface="13" charset="0"/>
            </a:endParaRPr>
          </a:p>
        </p:txBody>
      </p:sp>
      <p:sp>
        <p:nvSpPr>
          <p:cNvPr id="3" name="テキスト ボックス 2"/>
          <p:cNvSpPr txBox="1"/>
          <p:nvPr/>
        </p:nvSpPr>
        <p:spPr>
          <a:xfrm>
            <a:off x="4524375" y="950913"/>
            <a:ext cx="4368800" cy="338137"/>
          </a:xfrm>
          <a:prstGeom prst="rect">
            <a:avLst/>
          </a:prstGeom>
          <a:solidFill>
            <a:schemeClr val="accent6"/>
          </a:solidFill>
        </p:spPr>
        <p:txBody>
          <a:bodyPr>
            <a:spAutoFit/>
          </a:bodyPr>
          <a:lstStyle/>
          <a:p>
            <a:pPr algn="ctr" fontAlgn="base">
              <a:spcBef>
                <a:spcPct val="0"/>
              </a:spcBef>
              <a:spcAft>
                <a:spcPct val="0"/>
              </a:spcAft>
              <a:defRPr/>
            </a:pPr>
            <a:r>
              <a:rPr lang="en-US" altLang="ja-JP" sz="1600" b="1" dirty="0">
                <a:solidFill>
                  <a:prstClr val="black"/>
                </a:solidFill>
                <a:latin typeface="Calibri" charset="0"/>
                <a:ea typeface="ＭＳ Ｐゴシック" charset="0"/>
                <a:cs typeface="ＭＳ Ｐゴシック" charset="0"/>
              </a:rPr>
              <a:t>Next KEK Roadmap</a:t>
            </a:r>
            <a:endParaRPr lang="ja-JP" altLang="en-US" sz="1600" b="1" dirty="0">
              <a:solidFill>
                <a:prstClr val="black"/>
              </a:solidFill>
              <a:latin typeface="Calibri" charset="0"/>
              <a:ea typeface="ＭＳ Ｐゴシック" charset="0"/>
              <a:cs typeface="ＭＳ Ｐゴシック" charset="0"/>
            </a:endParaRPr>
          </a:p>
        </p:txBody>
      </p:sp>
      <p:sp>
        <p:nvSpPr>
          <p:cNvPr id="61" name="テキスト ボックス 60"/>
          <p:cNvSpPr txBox="1"/>
          <p:nvPr/>
        </p:nvSpPr>
        <p:spPr>
          <a:xfrm>
            <a:off x="1897063" y="950913"/>
            <a:ext cx="2185987" cy="338137"/>
          </a:xfrm>
          <a:prstGeom prst="rect">
            <a:avLst/>
          </a:prstGeom>
          <a:solidFill>
            <a:schemeClr val="accent3">
              <a:lumMod val="40000"/>
              <a:lumOff val="60000"/>
            </a:schemeClr>
          </a:solidFill>
        </p:spPr>
        <p:txBody>
          <a:bodyPr>
            <a:spAutoFit/>
          </a:bodyPr>
          <a:lstStyle/>
          <a:p>
            <a:pPr algn="ctr" fontAlgn="base">
              <a:spcBef>
                <a:spcPct val="0"/>
              </a:spcBef>
              <a:spcAft>
                <a:spcPct val="0"/>
              </a:spcAft>
              <a:defRPr/>
            </a:pPr>
            <a:r>
              <a:rPr lang="en-US" altLang="ja-JP" sz="1600" b="1" dirty="0">
                <a:solidFill>
                  <a:prstClr val="black"/>
                </a:solidFill>
                <a:latin typeface="Calibri" charset="0"/>
                <a:ea typeface="ＭＳ Ｐゴシック" charset="0"/>
                <a:cs typeface="ＭＳ Ｐゴシック" charset="0"/>
              </a:rPr>
              <a:t>GDE</a:t>
            </a:r>
            <a:endParaRPr lang="ja-JP" altLang="en-US" sz="1600" b="1" dirty="0">
              <a:solidFill>
                <a:prstClr val="black"/>
              </a:solidFill>
              <a:latin typeface="Calibri" charset="0"/>
              <a:ea typeface="ＭＳ Ｐゴシック" charset="0"/>
              <a:cs typeface="ＭＳ Ｐゴシック" charset="0"/>
            </a:endParaRPr>
          </a:p>
        </p:txBody>
      </p:sp>
      <p:sp>
        <p:nvSpPr>
          <p:cNvPr id="2" name="右矢印 1"/>
          <p:cNvSpPr/>
          <p:nvPr/>
        </p:nvSpPr>
        <p:spPr>
          <a:xfrm>
            <a:off x="2144713" y="2247900"/>
            <a:ext cx="650875" cy="215900"/>
          </a:xfrm>
          <a:prstGeom prst="rightArrow">
            <a:avLst/>
          </a:prstGeom>
        </p:spPr>
        <p:style>
          <a:lnRef idx="1">
            <a:schemeClr val="accent1"/>
          </a:lnRef>
          <a:fillRef idx="3">
            <a:schemeClr val="accent1"/>
          </a:fillRef>
          <a:effectRef idx="2">
            <a:schemeClr val="accent1"/>
          </a:effectRef>
          <a:fontRef idx="minor">
            <a:schemeClr val="lt1"/>
          </a:fontRef>
        </p:style>
        <p:txBody>
          <a:bodyPr anchor="ctr"/>
          <a:lstStyle/>
          <a:p>
            <a:pPr algn="ctr" fontAlgn="base">
              <a:spcBef>
                <a:spcPct val="0"/>
              </a:spcBef>
              <a:spcAft>
                <a:spcPct val="0"/>
              </a:spcAft>
              <a:defRPr/>
            </a:pPr>
            <a:endParaRPr lang="ja-JP" altLang="en-US">
              <a:solidFill>
                <a:prstClr val="white"/>
              </a:solidFill>
              <a:latin typeface="Calibri"/>
              <a:ea typeface="ＭＳ Ｐゴシック"/>
            </a:endParaRPr>
          </a:p>
        </p:txBody>
      </p:sp>
      <p:sp>
        <p:nvSpPr>
          <p:cNvPr id="4" name="タイトル 3"/>
          <p:cNvSpPr>
            <a:spLocks noGrp="1"/>
          </p:cNvSpPr>
          <p:nvPr>
            <p:ph type="title"/>
          </p:nvPr>
        </p:nvSpPr>
        <p:spPr>
          <a:xfrm>
            <a:off x="0" y="0"/>
            <a:ext cx="9144000" cy="868363"/>
          </a:xfrm>
          <a:solidFill>
            <a:schemeClr val="accent5">
              <a:lumMod val="50000"/>
            </a:schemeClr>
          </a:solidFill>
        </p:spPr>
        <p:txBody>
          <a:bodyPr/>
          <a:lstStyle/>
          <a:p>
            <a:pPr>
              <a:defRPr/>
            </a:pPr>
            <a:r>
              <a:rPr lang="en-US" altLang="ja-JP" dirty="0" smtClean="0">
                <a:solidFill>
                  <a:srgbClr val="FFFFFF"/>
                </a:solidFill>
                <a:latin typeface="Calibri"/>
                <a:ea typeface="ＭＳ Ｐゴシック"/>
                <a:cs typeface="ＭＳ Ｐゴシック"/>
              </a:rPr>
              <a:t>ATF Future Plan</a:t>
            </a:r>
            <a:endParaRPr lang="ja-JP" altLang="en-US" sz="6000" dirty="0" smtClean="0"/>
          </a:p>
        </p:txBody>
      </p:sp>
      <p:sp>
        <p:nvSpPr>
          <p:cNvPr id="20539" name="テキスト ボックス 30"/>
          <p:cNvSpPr txBox="1">
            <a:spLocks noChangeArrowheads="1"/>
          </p:cNvSpPr>
          <p:nvPr/>
        </p:nvSpPr>
        <p:spPr bwMode="auto">
          <a:xfrm>
            <a:off x="4335463" y="1687513"/>
            <a:ext cx="1589087" cy="522287"/>
          </a:xfrm>
          <a:prstGeom prst="rect">
            <a:avLst/>
          </a:prstGeom>
          <a:solidFill>
            <a:srgbClr val="8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Calibri" charset="0"/>
                <a:ea typeface="ＭＳ Ｐゴシック" charset="0"/>
                <a:cs typeface="ＭＳ Ｐゴシック" charset="0"/>
              </a:defRPr>
            </a:lvl1pPr>
            <a:lvl2pPr marL="742950" indent="-285750">
              <a:defRPr kumimoji="1" sz="2400">
                <a:solidFill>
                  <a:schemeClr val="tx1"/>
                </a:solidFill>
                <a:latin typeface="Calibri" charset="0"/>
                <a:ea typeface="ＭＳ Ｐゴシック" charset="0"/>
              </a:defRPr>
            </a:lvl2pPr>
            <a:lvl3pPr marL="1143000" indent="-228600">
              <a:defRPr kumimoji="1" sz="2400">
                <a:solidFill>
                  <a:schemeClr val="tx1"/>
                </a:solidFill>
                <a:latin typeface="Calibri" charset="0"/>
                <a:ea typeface="ＭＳ Ｐゴシック" charset="0"/>
              </a:defRPr>
            </a:lvl3pPr>
            <a:lvl4pPr marL="1600200" indent="-228600">
              <a:defRPr kumimoji="1" sz="2400">
                <a:solidFill>
                  <a:schemeClr val="tx1"/>
                </a:solidFill>
                <a:latin typeface="Calibri" charset="0"/>
                <a:ea typeface="ＭＳ Ｐゴシック" charset="0"/>
              </a:defRPr>
            </a:lvl4pPr>
            <a:lvl5pPr marL="2057400" indent="-228600">
              <a:defRPr kumimoji="1" sz="2400">
                <a:solidFill>
                  <a:schemeClr val="tx1"/>
                </a:solidFill>
                <a:latin typeface="Calibri" charset="0"/>
                <a:ea typeface="ＭＳ Ｐゴシック" charset="0"/>
              </a:defRPr>
            </a:lvl5pPr>
            <a:lvl6pPr marL="2514600" indent="-228600" fontAlgn="base">
              <a:spcBef>
                <a:spcPct val="0"/>
              </a:spcBef>
              <a:spcAft>
                <a:spcPct val="0"/>
              </a:spcAft>
              <a:defRPr kumimoji="1" sz="2400">
                <a:solidFill>
                  <a:schemeClr val="tx1"/>
                </a:solidFill>
                <a:latin typeface="Calibri" charset="0"/>
                <a:ea typeface="ＭＳ Ｐゴシック" charset="0"/>
              </a:defRPr>
            </a:lvl6pPr>
            <a:lvl7pPr marL="2971800" indent="-228600" fontAlgn="base">
              <a:spcBef>
                <a:spcPct val="0"/>
              </a:spcBef>
              <a:spcAft>
                <a:spcPct val="0"/>
              </a:spcAft>
              <a:defRPr kumimoji="1" sz="2400">
                <a:solidFill>
                  <a:schemeClr val="tx1"/>
                </a:solidFill>
                <a:latin typeface="Calibri" charset="0"/>
                <a:ea typeface="ＭＳ Ｐゴシック" charset="0"/>
              </a:defRPr>
            </a:lvl7pPr>
            <a:lvl8pPr marL="3429000" indent="-228600" fontAlgn="base">
              <a:spcBef>
                <a:spcPct val="0"/>
              </a:spcBef>
              <a:spcAft>
                <a:spcPct val="0"/>
              </a:spcAft>
              <a:defRPr kumimoji="1" sz="2400">
                <a:solidFill>
                  <a:schemeClr val="tx1"/>
                </a:solidFill>
                <a:latin typeface="Calibri" charset="0"/>
                <a:ea typeface="ＭＳ Ｐゴシック" charset="0"/>
              </a:defRPr>
            </a:lvl8pPr>
            <a:lvl9pPr marL="3886200" indent="-228600" fontAlgn="base">
              <a:spcBef>
                <a:spcPct val="0"/>
              </a:spcBef>
              <a:spcAft>
                <a:spcPct val="0"/>
              </a:spcAft>
              <a:defRPr kumimoji="1" sz="2400">
                <a:solidFill>
                  <a:schemeClr val="tx1"/>
                </a:solidFill>
                <a:latin typeface="Calibri" charset="0"/>
                <a:ea typeface="ＭＳ Ｐゴシック" charset="0"/>
              </a:defRPr>
            </a:lvl9pPr>
          </a:lstStyle>
          <a:p>
            <a:pPr algn="ctr" fontAlgn="base">
              <a:spcBef>
                <a:spcPct val="0"/>
              </a:spcBef>
              <a:spcAft>
                <a:spcPct val="0"/>
              </a:spcAft>
            </a:pPr>
            <a:r>
              <a:rPr lang="en-US" altLang="ja-JP" sz="2800" b="1">
                <a:solidFill>
                  <a:srgbClr val="FFFFFF"/>
                </a:solidFill>
                <a:latin typeface="13" charset="0"/>
                <a:ea typeface="13" charset="0"/>
                <a:cs typeface="13" charset="0"/>
              </a:rPr>
              <a:t>ILC</a:t>
            </a:r>
            <a:endParaRPr lang="ja-JP" altLang="en-US" sz="2800" b="1">
              <a:solidFill>
                <a:srgbClr val="FFFFFF"/>
              </a:solidFill>
              <a:latin typeface="13" charset="0"/>
              <a:ea typeface="13" charset="0"/>
              <a:cs typeface="13" charset="0"/>
            </a:endParaRPr>
          </a:p>
        </p:txBody>
      </p:sp>
      <p:sp>
        <p:nvSpPr>
          <p:cNvPr id="20540" name="テキスト ボックス 30"/>
          <p:cNvSpPr txBox="1">
            <a:spLocks noChangeArrowheads="1"/>
          </p:cNvSpPr>
          <p:nvPr/>
        </p:nvSpPr>
        <p:spPr bwMode="auto">
          <a:xfrm>
            <a:off x="5945188" y="1687513"/>
            <a:ext cx="1589087" cy="522287"/>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Calibri" charset="0"/>
                <a:ea typeface="ＭＳ Ｐゴシック" charset="0"/>
                <a:cs typeface="ＭＳ Ｐゴシック" charset="0"/>
              </a:defRPr>
            </a:lvl1pPr>
            <a:lvl2pPr marL="742950" indent="-285750">
              <a:defRPr kumimoji="1" sz="2400">
                <a:solidFill>
                  <a:schemeClr val="tx1"/>
                </a:solidFill>
                <a:latin typeface="Calibri" charset="0"/>
                <a:ea typeface="ＭＳ Ｐゴシック" charset="0"/>
              </a:defRPr>
            </a:lvl2pPr>
            <a:lvl3pPr marL="1143000" indent="-228600">
              <a:defRPr kumimoji="1" sz="2400">
                <a:solidFill>
                  <a:schemeClr val="tx1"/>
                </a:solidFill>
                <a:latin typeface="Calibri" charset="0"/>
                <a:ea typeface="ＭＳ Ｐゴシック" charset="0"/>
              </a:defRPr>
            </a:lvl3pPr>
            <a:lvl4pPr marL="1600200" indent="-228600">
              <a:defRPr kumimoji="1" sz="2400">
                <a:solidFill>
                  <a:schemeClr val="tx1"/>
                </a:solidFill>
                <a:latin typeface="Calibri" charset="0"/>
                <a:ea typeface="ＭＳ Ｐゴシック" charset="0"/>
              </a:defRPr>
            </a:lvl4pPr>
            <a:lvl5pPr marL="2057400" indent="-228600">
              <a:defRPr kumimoji="1" sz="2400">
                <a:solidFill>
                  <a:schemeClr val="tx1"/>
                </a:solidFill>
                <a:latin typeface="Calibri" charset="0"/>
                <a:ea typeface="ＭＳ Ｐゴシック" charset="0"/>
              </a:defRPr>
            </a:lvl5pPr>
            <a:lvl6pPr marL="2514600" indent="-228600" fontAlgn="base">
              <a:spcBef>
                <a:spcPct val="0"/>
              </a:spcBef>
              <a:spcAft>
                <a:spcPct val="0"/>
              </a:spcAft>
              <a:defRPr kumimoji="1" sz="2400">
                <a:solidFill>
                  <a:schemeClr val="tx1"/>
                </a:solidFill>
                <a:latin typeface="Calibri" charset="0"/>
                <a:ea typeface="ＭＳ Ｐゴシック" charset="0"/>
              </a:defRPr>
            </a:lvl6pPr>
            <a:lvl7pPr marL="2971800" indent="-228600" fontAlgn="base">
              <a:spcBef>
                <a:spcPct val="0"/>
              </a:spcBef>
              <a:spcAft>
                <a:spcPct val="0"/>
              </a:spcAft>
              <a:defRPr kumimoji="1" sz="2400">
                <a:solidFill>
                  <a:schemeClr val="tx1"/>
                </a:solidFill>
                <a:latin typeface="Calibri" charset="0"/>
                <a:ea typeface="ＭＳ Ｐゴシック" charset="0"/>
              </a:defRPr>
            </a:lvl7pPr>
            <a:lvl8pPr marL="3429000" indent="-228600" fontAlgn="base">
              <a:spcBef>
                <a:spcPct val="0"/>
              </a:spcBef>
              <a:spcAft>
                <a:spcPct val="0"/>
              </a:spcAft>
              <a:defRPr kumimoji="1" sz="2400">
                <a:solidFill>
                  <a:schemeClr val="tx1"/>
                </a:solidFill>
                <a:latin typeface="Calibri" charset="0"/>
                <a:ea typeface="ＭＳ Ｐゴシック" charset="0"/>
              </a:defRPr>
            </a:lvl8pPr>
            <a:lvl9pPr marL="3886200" indent="-228600" fontAlgn="base">
              <a:spcBef>
                <a:spcPct val="0"/>
              </a:spcBef>
              <a:spcAft>
                <a:spcPct val="0"/>
              </a:spcAft>
              <a:defRPr kumimoji="1" sz="2400">
                <a:solidFill>
                  <a:schemeClr val="tx1"/>
                </a:solidFill>
                <a:latin typeface="Calibri" charset="0"/>
                <a:ea typeface="ＭＳ Ｐゴシック" charset="0"/>
              </a:defRPr>
            </a:lvl9pPr>
          </a:lstStyle>
          <a:p>
            <a:pPr algn="ctr" fontAlgn="base">
              <a:spcBef>
                <a:spcPct val="0"/>
              </a:spcBef>
              <a:spcAft>
                <a:spcPct val="0"/>
              </a:spcAft>
            </a:pPr>
            <a:r>
              <a:rPr lang="en-US" altLang="ja-JP" sz="2800" b="1">
                <a:solidFill>
                  <a:prstClr val="black"/>
                </a:solidFill>
                <a:latin typeface="13" charset="0"/>
                <a:ea typeface="13" charset="0"/>
                <a:cs typeface="13" charset="0"/>
              </a:rPr>
              <a:t>others</a:t>
            </a:r>
            <a:endParaRPr lang="ja-JP" altLang="en-US" sz="2800" b="1">
              <a:solidFill>
                <a:prstClr val="black"/>
              </a:solidFill>
              <a:latin typeface="13" charset="0"/>
              <a:ea typeface="13" charset="0"/>
              <a:cs typeface="13" charset="0"/>
            </a:endParaRPr>
          </a:p>
        </p:txBody>
      </p:sp>
    </p:spTree>
    <p:extLst>
      <p:ext uri="{BB962C8B-B14F-4D97-AF65-F5344CB8AC3E}">
        <p14:creationId xmlns:p14="http://schemas.microsoft.com/office/powerpoint/2010/main" val="3137143499"/>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正方形/長方形 10"/>
          <p:cNvSpPr/>
          <p:nvPr/>
        </p:nvSpPr>
        <p:spPr>
          <a:xfrm>
            <a:off x="4524375" y="1233488"/>
            <a:ext cx="4379913" cy="319087"/>
          </a:xfrm>
          <a:prstGeom prst="rect">
            <a:avLst/>
          </a:prstGeom>
          <a:solidFill>
            <a:schemeClr val="accent6"/>
          </a:solidFill>
        </p:spPr>
        <p:style>
          <a:lnRef idx="1">
            <a:schemeClr val="accent1"/>
          </a:lnRef>
          <a:fillRef idx="3">
            <a:schemeClr val="accent1"/>
          </a:fillRef>
          <a:effectRef idx="2">
            <a:schemeClr val="accent1"/>
          </a:effectRef>
          <a:fontRef idx="minor">
            <a:schemeClr val="lt1"/>
          </a:fontRef>
        </p:style>
        <p:txBody>
          <a:bodyPr anchor="ctr"/>
          <a:lstStyle/>
          <a:p>
            <a:pPr algn="ctr" fontAlgn="base">
              <a:spcBef>
                <a:spcPct val="0"/>
              </a:spcBef>
              <a:spcAft>
                <a:spcPct val="0"/>
              </a:spcAft>
              <a:defRPr/>
            </a:pPr>
            <a:endParaRPr lang="ja-JP" altLang="en-US">
              <a:solidFill>
                <a:prstClr val="white"/>
              </a:solidFill>
              <a:latin typeface="Calibri"/>
              <a:ea typeface="ＭＳ Ｐゴシック"/>
            </a:endParaRPr>
          </a:p>
        </p:txBody>
      </p:sp>
      <p:cxnSp>
        <p:nvCxnSpPr>
          <p:cNvPr id="12" name="直線コネクタ 11"/>
          <p:cNvCxnSpPr/>
          <p:nvPr/>
        </p:nvCxnSpPr>
        <p:spPr>
          <a:xfrm flipV="1">
            <a:off x="377825" y="1235075"/>
            <a:ext cx="8524875" cy="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19" name="直線コネクタ 18"/>
          <p:cNvCxnSpPr/>
          <p:nvPr/>
        </p:nvCxnSpPr>
        <p:spPr>
          <a:xfrm>
            <a:off x="390525" y="1554163"/>
            <a:ext cx="8512175" cy="0"/>
          </a:xfrm>
          <a:prstGeom prst="line">
            <a:avLst/>
          </a:prstGeom>
          <a:effectLst/>
        </p:spPr>
        <p:style>
          <a:lnRef idx="2">
            <a:schemeClr val="accent1"/>
          </a:lnRef>
          <a:fillRef idx="0">
            <a:schemeClr val="accent1"/>
          </a:fillRef>
          <a:effectRef idx="1">
            <a:schemeClr val="accent1"/>
          </a:effectRef>
          <a:fontRef idx="minor">
            <a:schemeClr val="tx1"/>
          </a:fontRef>
        </p:style>
      </p:cxnSp>
      <p:sp>
        <p:nvSpPr>
          <p:cNvPr id="20484" name="テキスト ボックス 23"/>
          <p:cNvSpPr txBox="1">
            <a:spLocks noChangeArrowheads="1"/>
          </p:cNvSpPr>
          <p:nvPr/>
        </p:nvSpPr>
        <p:spPr bwMode="auto">
          <a:xfrm>
            <a:off x="762000" y="1152525"/>
            <a:ext cx="9890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Calibri" charset="0"/>
                <a:ea typeface="ＭＳ Ｐゴシック" charset="0"/>
                <a:cs typeface="ＭＳ Ｐゴシック" charset="0"/>
              </a:defRPr>
            </a:lvl1pPr>
            <a:lvl2pPr marL="742950" indent="-285750">
              <a:defRPr kumimoji="1" sz="2400">
                <a:solidFill>
                  <a:schemeClr val="tx1"/>
                </a:solidFill>
                <a:latin typeface="Calibri" charset="0"/>
                <a:ea typeface="ＭＳ Ｐゴシック" charset="0"/>
              </a:defRPr>
            </a:lvl2pPr>
            <a:lvl3pPr marL="1143000" indent="-228600">
              <a:defRPr kumimoji="1" sz="2400">
                <a:solidFill>
                  <a:schemeClr val="tx1"/>
                </a:solidFill>
                <a:latin typeface="Calibri" charset="0"/>
                <a:ea typeface="ＭＳ Ｐゴシック" charset="0"/>
              </a:defRPr>
            </a:lvl3pPr>
            <a:lvl4pPr marL="1600200" indent="-228600">
              <a:defRPr kumimoji="1" sz="2400">
                <a:solidFill>
                  <a:schemeClr val="tx1"/>
                </a:solidFill>
                <a:latin typeface="Calibri" charset="0"/>
                <a:ea typeface="ＭＳ Ｐゴシック" charset="0"/>
              </a:defRPr>
            </a:lvl4pPr>
            <a:lvl5pPr marL="2057400" indent="-228600">
              <a:defRPr kumimoji="1" sz="2400">
                <a:solidFill>
                  <a:schemeClr val="tx1"/>
                </a:solidFill>
                <a:latin typeface="Calibri" charset="0"/>
                <a:ea typeface="ＭＳ Ｐゴシック" charset="0"/>
              </a:defRPr>
            </a:lvl5pPr>
            <a:lvl6pPr marL="2514600" indent="-228600" fontAlgn="base">
              <a:spcBef>
                <a:spcPct val="0"/>
              </a:spcBef>
              <a:spcAft>
                <a:spcPct val="0"/>
              </a:spcAft>
              <a:defRPr kumimoji="1" sz="2400">
                <a:solidFill>
                  <a:schemeClr val="tx1"/>
                </a:solidFill>
                <a:latin typeface="Calibri" charset="0"/>
                <a:ea typeface="ＭＳ Ｐゴシック" charset="0"/>
              </a:defRPr>
            </a:lvl6pPr>
            <a:lvl7pPr marL="2971800" indent="-228600" fontAlgn="base">
              <a:spcBef>
                <a:spcPct val="0"/>
              </a:spcBef>
              <a:spcAft>
                <a:spcPct val="0"/>
              </a:spcAft>
              <a:defRPr kumimoji="1" sz="2400">
                <a:solidFill>
                  <a:schemeClr val="tx1"/>
                </a:solidFill>
                <a:latin typeface="Calibri" charset="0"/>
                <a:ea typeface="ＭＳ Ｐゴシック" charset="0"/>
              </a:defRPr>
            </a:lvl7pPr>
            <a:lvl8pPr marL="3429000" indent="-228600" fontAlgn="base">
              <a:spcBef>
                <a:spcPct val="0"/>
              </a:spcBef>
              <a:spcAft>
                <a:spcPct val="0"/>
              </a:spcAft>
              <a:defRPr kumimoji="1" sz="2400">
                <a:solidFill>
                  <a:schemeClr val="tx1"/>
                </a:solidFill>
                <a:latin typeface="Calibri" charset="0"/>
                <a:ea typeface="ＭＳ Ｐゴシック" charset="0"/>
              </a:defRPr>
            </a:lvl8pPr>
            <a:lvl9pPr marL="3886200" indent="-228600" fontAlgn="base">
              <a:spcBef>
                <a:spcPct val="0"/>
              </a:spcBef>
              <a:spcAft>
                <a:spcPct val="0"/>
              </a:spcAft>
              <a:defRPr kumimoji="1" sz="2400">
                <a:solidFill>
                  <a:schemeClr val="tx1"/>
                </a:solidFill>
                <a:latin typeface="Calibri" charset="0"/>
                <a:ea typeface="ＭＳ Ｐゴシック" charset="0"/>
              </a:defRPr>
            </a:lvl9pPr>
          </a:lstStyle>
          <a:p>
            <a:pPr fontAlgn="base">
              <a:spcBef>
                <a:spcPct val="0"/>
              </a:spcBef>
              <a:spcAft>
                <a:spcPct val="0"/>
              </a:spcAft>
            </a:pPr>
            <a:r>
              <a:rPr lang="en-US" altLang="ja-JP" sz="2000" b="1">
                <a:solidFill>
                  <a:prstClr val="black"/>
                </a:solidFill>
              </a:rPr>
              <a:t>CY</a:t>
            </a:r>
            <a:endParaRPr lang="ja-JP" altLang="en-US" sz="2000" b="1">
              <a:solidFill>
                <a:prstClr val="black"/>
              </a:solidFill>
            </a:endParaRPr>
          </a:p>
        </p:txBody>
      </p:sp>
      <p:sp>
        <p:nvSpPr>
          <p:cNvPr id="20485" name="テキスト ボックス 24"/>
          <p:cNvSpPr txBox="1">
            <a:spLocks noChangeArrowheads="1"/>
          </p:cNvSpPr>
          <p:nvPr/>
        </p:nvSpPr>
        <p:spPr bwMode="auto">
          <a:xfrm>
            <a:off x="1931988" y="1208088"/>
            <a:ext cx="8397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Calibri" charset="0"/>
                <a:ea typeface="ＭＳ Ｐゴシック" charset="0"/>
                <a:cs typeface="ＭＳ Ｐゴシック" charset="0"/>
              </a:defRPr>
            </a:lvl1pPr>
            <a:lvl2pPr marL="742950" indent="-285750">
              <a:defRPr kumimoji="1" sz="2400">
                <a:solidFill>
                  <a:schemeClr val="tx1"/>
                </a:solidFill>
                <a:latin typeface="Calibri" charset="0"/>
                <a:ea typeface="ＭＳ Ｐゴシック" charset="0"/>
              </a:defRPr>
            </a:lvl2pPr>
            <a:lvl3pPr marL="1143000" indent="-228600">
              <a:defRPr kumimoji="1" sz="2400">
                <a:solidFill>
                  <a:schemeClr val="tx1"/>
                </a:solidFill>
                <a:latin typeface="Calibri" charset="0"/>
                <a:ea typeface="ＭＳ Ｐゴシック" charset="0"/>
              </a:defRPr>
            </a:lvl3pPr>
            <a:lvl4pPr marL="1600200" indent="-228600">
              <a:defRPr kumimoji="1" sz="2400">
                <a:solidFill>
                  <a:schemeClr val="tx1"/>
                </a:solidFill>
                <a:latin typeface="Calibri" charset="0"/>
                <a:ea typeface="ＭＳ Ｐゴシック" charset="0"/>
              </a:defRPr>
            </a:lvl4pPr>
            <a:lvl5pPr marL="2057400" indent="-228600">
              <a:defRPr kumimoji="1" sz="2400">
                <a:solidFill>
                  <a:schemeClr val="tx1"/>
                </a:solidFill>
                <a:latin typeface="Calibri" charset="0"/>
                <a:ea typeface="ＭＳ Ｐゴシック" charset="0"/>
              </a:defRPr>
            </a:lvl5pPr>
            <a:lvl6pPr marL="2514600" indent="-228600" fontAlgn="base">
              <a:spcBef>
                <a:spcPct val="0"/>
              </a:spcBef>
              <a:spcAft>
                <a:spcPct val="0"/>
              </a:spcAft>
              <a:defRPr kumimoji="1" sz="2400">
                <a:solidFill>
                  <a:schemeClr val="tx1"/>
                </a:solidFill>
                <a:latin typeface="Calibri" charset="0"/>
                <a:ea typeface="ＭＳ Ｐゴシック" charset="0"/>
              </a:defRPr>
            </a:lvl6pPr>
            <a:lvl7pPr marL="2971800" indent="-228600" fontAlgn="base">
              <a:spcBef>
                <a:spcPct val="0"/>
              </a:spcBef>
              <a:spcAft>
                <a:spcPct val="0"/>
              </a:spcAft>
              <a:defRPr kumimoji="1" sz="2400">
                <a:solidFill>
                  <a:schemeClr val="tx1"/>
                </a:solidFill>
                <a:latin typeface="Calibri" charset="0"/>
                <a:ea typeface="ＭＳ Ｐゴシック" charset="0"/>
              </a:defRPr>
            </a:lvl7pPr>
            <a:lvl8pPr marL="3429000" indent="-228600" fontAlgn="base">
              <a:spcBef>
                <a:spcPct val="0"/>
              </a:spcBef>
              <a:spcAft>
                <a:spcPct val="0"/>
              </a:spcAft>
              <a:defRPr kumimoji="1" sz="2400">
                <a:solidFill>
                  <a:schemeClr val="tx1"/>
                </a:solidFill>
                <a:latin typeface="Calibri" charset="0"/>
                <a:ea typeface="ＭＳ Ｐゴシック" charset="0"/>
              </a:defRPr>
            </a:lvl8pPr>
            <a:lvl9pPr marL="3886200" indent="-228600" fontAlgn="base">
              <a:spcBef>
                <a:spcPct val="0"/>
              </a:spcBef>
              <a:spcAft>
                <a:spcPct val="0"/>
              </a:spcAft>
              <a:defRPr kumimoji="1" sz="2400">
                <a:solidFill>
                  <a:schemeClr val="tx1"/>
                </a:solidFill>
                <a:latin typeface="Calibri" charset="0"/>
                <a:ea typeface="ＭＳ Ｐゴシック" charset="0"/>
              </a:defRPr>
            </a:lvl9pPr>
          </a:lstStyle>
          <a:p>
            <a:pPr algn="ctr" fontAlgn="base">
              <a:spcBef>
                <a:spcPct val="0"/>
              </a:spcBef>
              <a:spcAft>
                <a:spcPct val="0"/>
              </a:spcAft>
            </a:pPr>
            <a:r>
              <a:rPr lang="en-US" altLang="ja-JP" sz="1800" b="1">
                <a:solidFill>
                  <a:prstClr val="black"/>
                </a:solidFill>
              </a:rPr>
              <a:t>2011</a:t>
            </a:r>
            <a:endParaRPr lang="ja-JP" altLang="en-US" sz="2000" b="1">
              <a:solidFill>
                <a:prstClr val="black"/>
              </a:solidFill>
            </a:endParaRPr>
          </a:p>
        </p:txBody>
      </p:sp>
      <p:sp>
        <p:nvSpPr>
          <p:cNvPr id="20486" name="テキスト ボックス 24"/>
          <p:cNvSpPr txBox="1">
            <a:spLocks noChangeArrowheads="1"/>
          </p:cNvSpPr>
          <p:nvPr/>
        </p:nvSpPr>
        <p:spPr bwMode="auto">
          <a:xfrm>
            <a:off x="2795588" y="1208088"/>
            <a:ext cx="8397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Calibri" charset="0"/>
                <a:ea typeface="ＭＳ Ｐゴシック" charset="0"/>
                <a:cs typeface="ＭＳ Ｐゴシック" charset="0"/>
              </a:defRPr>
            </a:lvl1pPr>
            <a:lvl2pPr marL="742950" indent="-285750">
              <a:defRPr kumimoji="1" sz="2400">
                <a:solidFill>
                  <a:schemeClr val="tx1"/>
                </a:solidFill>
                <a:latin typeface="Calibri" charset="0"/>
                <a:ea typeface="ＭＳ Ｐゴシック" charset="0"/>
              </a:defRPr>
            </a:lvl2pPr>
            <a:lvl3pPr marL="1143000" indent="-228600">
              <a:defRPr kumimoji="1" sz="2400">
                <a:solidFill>
                  <a:schemeClr val="tx1"/>
                </a:solidFill>
                <a:latin typeface="Calibri" charset="0"/>
                <a:ea typeface="ＭＳ Ｐゴシック" charset="0"/>
              </a:defRPr>
            </a:lvl3pPr>
            <a:lvl4pPr marL="1600200" indent="-228600">
              <a:defRPr kumimoji="1" sz="2400">
                <a:solidFill>
                  <a:schemeClr val="tx1"/>
                </a:solidFill>
                <a:latin typeface="Calibri" charset="0"/>
                <a:ea typeface="ＭＳ Ｐゴシック" charset="0"/>
              </a:defRPr>
            </a:lvl4pPr>
            <a:lvl5pPr marL="2057400" indent="-228600">
              <a:defRPr kumimoji="1" sz="2400">
                <a:solidFill>
                  <a:schemeClr val="tx1"/>
                </a:solidFill>
                <a:latin typeface="Calibri" charset="0"/>
                <a:ea typeface="ＭＳ Ｐゴシック" charset="0"/>
              </a:defRPr>
            </a:lvl5pPr>
            <a:lvl6pPr marL="2514600" indent="-228600" fontAlgn="base">
              <a:spcBef>
                <a:spcPct val="0"/>
              </a:spcBef>
              <a:spcAft>
                <a:spcPct val="0"/>
              </a:spcAft>
              <a:defRPr kumimoji="1" sz="2400">
                <a:solidFill>
                  <a:schemeClr val="tx1"/>
                </a:solidFill>
                <a:latin typeface="Calibri" charset="0"/>
                <a:ea typeface="ＭＳ Ｐゴシック" charset="0"/>
              </a:defRPr>
            </a:lvl6pPr>
            <a:lvl7pPr marL="2971800" indent="-228600" fontAlgn="base">
              <a:spcBef>
                <a:spcPct val="0"/>
              </a:spcBef>
              <a:spcAft>
                <a:spcPct val="0"/>
              </a:spcAft>
              <a:defRPr kumimoji="1" sz="2400">
                <a:solidFill>
                  <a:schemeClr val="tx1"/>
                </a:solidFill>
                <a:latin typeface="Calibri" charset="0"/>
                <a:ea typeface="ＭＳ Ｐゴシック" charset="0"/>
              </a:defRPr>
            </a:lvl7pPr>
            <a:lvl8pPr marL="3429000" indent="-228600" fontAlgn="base">
              <a:spcBef>
                <a:spcPct val="0"/>
              </a:spcBef>
              <a:spcAft>
                <a:spcPct val="0"/>
              </a:spcAft>
              <a:defRPr kumimoji="1" sz="2400">
                <a:solidFill>
                  <a:schemeClr val="tx1"/>
                </a:solidFill>
                <a:latin typeface="Calibri" charset="0"/>
                <a:ea typeface="ＭＳ Ｐゴシック" charset="0"/>
              </a:defRPr>
            </a:lvl8pPr>
            <a:lvl9pPr marL="3886200" indent="-228600" fontAlgn="base">
              <a:spcBef>
                <a:spcPct val="0"/>
              </a:spcBef>
              <a:spcAft>
                <a:spcPct val="0"/>
              </a:spcAft>
              <a:defRPr kumimoji="1" sz="2400">
                <a:solidFill>
                  <a:schemeClr val="tx1"/>
                </a:solidFill>
                <a:latin typeface="Calibri" charset="0"/>
                <a:ea typeface="ＭＳ Ｐゴシック" charset="0"/>
              </a:defRPr>
            </a:lvl9pPr>
          </a:lstStyle>
          <a:p>
            <a:pPr algn="ctr" fontAlgn="base">
              <a:spcBef>
                <a:spcPct val="0"/>
              </a:spcBef>
              <a:spcAft>
                <a:spcPct val="0"/>
              </a:spcAft>
            </a:pPr>
            <a:r>
              <a:rPr lang="en-US" altLang="ja-JP" sz="1800" b="1">
                <a:solidFill>
                  <a:prstClr val="black"/>
                </a:solidFill>
              </a:rPr>
              <a:t>2012</a:t>
            </a:r>
            <a:endParaRPr lang="ja-JP" altLang="en-US" sz="2000" b="1">
              <a:solidFill>
                <a:prstClr val="black"/>
              </a:solidFill>
            </a:endParaRPr>
          </a:p>
        </p:txBody>
      </p:sp>
      <p:sp>
        <p:nvSpPr>
          <p:cNvPr id="20487" name="テキスト ボックス 24"/>
          <p:cNvSpPr txBox="1">
            <a:spLocks noChangeArrowheads="1"/>
          </p:cNvSpPr>
          <p:nvPr/>
        </p:nvSpPr>
        <p:spPr bwMode="auto">
          <a:xfrm>
            <a:off x="3659188" y="1208088"/>
            <a:ext cx="8413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Calibri" charset="0"/>
                <a:ea typeface="ＭＳ Ｐゴシック" charset="0"/>
                <a:cs typeface="ＭＳ Ｐゴシック" charset="0"/>
              </a:defRPr>
            </a:lvl1pPr>
            <a:lvl2pPr marL="742950" indent="-285750">
              <a:defRPr kumimoji="1" sz="2400">
                <a:solidFill>
                  <a:schemeClr val="tx1"/>
                </a:solidFill>
                <a:latin typeface="Calibri" charset="0"/>
                <a:ea typeface="ＭＳ Ｐゴシック" charset="0"/>
              </a:defRPr>
            </a:lvl2pPr>
            <a:lvl3pPr marL="1143000" indent="-228600">
              <a:defRPr kumimoji="1" sz="2400">
                <a:solidFill>
                  <a:schemeClr val="tx1"/>
                </a:solidFill>
                <a:latin typeface="Calibri" charset="0"/>
                <a:ea typeface="ＭＳ Ｐゴシック" charset="0"/>
              </a:defRPr>
            </a:lvl3pPr>
            <a:lvl4pPr marL="1600200" indent="-228600">
              <a:defRPr kumimoji="1" sz="2400">
                <a:solidFill>
                  <a:schemeClr val="tx1"/>
                </a:solidFill>
                <a:latin typeface="Calibri" charset="0"/>
                <a:ea typeface="ＭＳ Ｐゴシック" charset="0"/>
              </a:defRPr>
            </a:lvl4pPr>
            <a:lvl5pPr marL="2057400" indent="-228600">
              <a:defRPr kumimoji="1" sz="2400">
                <a:solidFill>
                  <a:schemeClr val="tx1"/>
                </a:solidFill>
                <a:latin typeface="Calibri" charset="0"/>
                <a:ea typeface="ＭＳ Ｐゴシック" charset="0"/>
              </a:defRPr>
            </a:lvl5pPr>
            <a:lvl6pPr marL="2514600" indent="-228600" fontAlgn="base">
              <a:spcBef>
                <a:spcPct val="0"/>
              </a:spcBef>
              <a:spcAft>
                <a:spcPct val="0"/>
              </a:spcAft>
              <a:defRPr kumimoji="1" sz="2400">
                <a:solidFill>
                  <a:schemeClr val="tx1"/>
                </a:solidFill>
                <a:latin typeface="Calibri" charset="0"/>
                <a:ea typeface="ＭＳ Ｐゴシック" charset="0"/>
              </a:defRPr>
            </a:lvl6pPr>
            <a:lvl7pPr marL="2971800" indent="-228600" fontAlgn="base">
              <a:spcBef>
                <a:spcPct val="0"/>
              </a:spcBef>
              <a:spcAft>
                <a:spcPct val="0"/>
              </a:spcAft>
              <a:defRPr kumimoji="1" sz="2400">
                <a:solidFill>
                  <a:schemeClr val="tx1"/>
                </a:solidFill>
                <a:latin typeface="Calibri" charset="0"/>
                <a:ea typeface="ＭＳ Ｐゴシック" charset="0"/>
              </a:defRPr>
            </a:lvl7pPr>
            <a:lvl8pPr marL="3429000" indent="-228600" fontAlgn="base">
              <a:spcBef>
                <a:spcPct val="0"/>
              </a:spcBef>
              <a:spcAft>
                <a:spcPct val="0"/>
              </a:spcAft>
              <a:defRPr kumimoji="1" sz="2400">
                <a:solidFill>
                  <a:schemeClr val="tx1"/>
                </a:solidFill>
                <a:latin typeface="Calibri" charset="0"/>
                <a:ea typeface="ＭＳ Ｐゴシック" charset="0"/>
              </a:defRPr>
            </a:lvl8pPr>
            <a:lvl9pPr marL="3886200" indent="-228600" fontAlgn="base">
              <a:spcBef>
                <a:spcPct val="0"/>
              </a:spcBef>
              <a:spcAft>
                <a:spcPct val="0"/>
              </a:spcAft>
              <a:defRPr kumimoji="1" sz="2400">
                <a:solidFill>
                  <a:schemeClr val="tx1"/>
                </a:solidFill>
                <a:latin typeface="Calibri" charset="0"/>
                <a:ea typeface="ＭＳ Ｐゴシック" charset="0"/>
              </a:defRPr>
            </a:lvl9pPr>
          </a:lstStyle>
          <a:p>
            <a:pPr algn="ctr" fontAlgn="base">
              <a:spcBef>
                <a:spcPct val="0"/>
              </a:spcBef>
              <a:spcAft>
                <a:spcPct val="0"/>
              </a:spcAft>
            </a:pPr>
            <a:r>
              <a:rPr lang="en-US" altLang="ja-JP" sz="1800" b="1">
                <a:solidFill>
                  <a:prstClr val="black"/>
                </a:solidFill>
              </a:rPr>
              <a:t>2013</a:t>
            </a:r>
            <a:endParaRPr lang="ja-JP" altLang="en-US" sz="2000" b="1">
              <a:solidFill>
                <a:prstClr val="black"/>
              </a:solidFill>
            </a:endParaRPr>
          </a:p>
        </p:txBody>
      </p:sp>
      <p:sp>
        <p:nvSpPr>
          <p:cNvPr id="20488" name="テキスト ボックス 24"/>
          <p:cNvSpPr txBox="1">
            <a:spLocks noChangeArrowheads="1"/>
          </p:cNvSpPr>
          <p:nvPr/>
        </p:nvSpPr>
        <p:spPr bwMode="auto">
          <a:xfrm>
            <a:off x="4524375" y="1208088"/>
            <a:ext cx="83978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Calibri" charset="0"/>
                <a:ea typeface="ＭＳ Ｐゴシック" charset="0"/>
                <a:cs typeface="ＭＳ Ｐゴシック" charset="0"/>
              </a:defRPr>
            </a:lvl1pPr>
            <a:lvl2pPr marL="742950" indent="-285750">
              <a:defRPr kumimoji="1" sz="2400">
                <a:solidFill>
                  <a:schemeClr val="tx1"/>
                </a:solidFill>
                <a:latin typeface="Calibri" charset="0"/>
                <a:ea typeface="ＭＳ Ｐゴシック" charset="0"/>
              </a:defRPr>
            </a:lvl2pPr>
            <a:lvl3pPr marL="1143000" indent="-228600">
              <a:defRPr kumimoji="1" sz="2400">
                <a:solidFill>
                  <a:schemeClr val="tx1"/>
                </a:solidFill>
                <a:latin typeface="Calibri" charset="0"/>
                <a:ea typeface="ＭＳ Ｐゴシック" charset="0"/>
              </a:defRPr>
            </a:lvl3pPr>
            <a:lvl4pPr marL="1600200" indent="-228600">
              <a:defRPr kumimoji="1" sz="2400">
                <a:solidFill>
                  <a:schemeClr val="tx1"/>
                </a:solidFill>
                <a:latin typeface="Calibri" charset="0"/>
                <a:ea typeface="ＭＳ Ｐゴシック" charset="0"/>
              </a:defRPr>
            </a:lvl4pPr>
            <a:lvl5pPr marL="2057400" indent="-228600">
              <a:defRPr kumimoji="1" sz="2400">
                <a:solidFill>
                  <a:schemeClr val="tx1"/>
                </a:solidFill>
                <a:latin typeface="Calibri" charset="0"/>
                <a:ea typeface="ＭＳ Ｐゴシック" charset="0"/>
              </a:defRPr>
            </a:lvl5pPr>
            <a:lvl6pPr marL="2514600" indent="-228600" fontAlgn="base">
              <a:spcBef>
                <a:spcPct val="0"/>
              </a:spcBef>
              <a:spcAft>
                <a:spcPct val="0"/>
              </a:spcAft>
              <a:defRPr kumimoji="1" sz="2400">
                <a:solidFill>
                  <a:schemeClr val="tx1"/>
                </a:solidFill>
                <a:latin typeface="Calibri" charset="0"/>
                <a:ea typeface="ＭＳ Ｐゴシック" charset="0"/>
              </a:defRPr>
            </a:lvl6pPr>
            <a:lvl7pPr marL="2971800" indent="-228600" fontAlgn="base">
              <a:spcBef>
                <a:spcPct val="0"/>
              </a:spcBef>
              <a:spcAft>
                <a:spcPct val="0"/>
              </a:spcAft>
              <a:defRPr kumimoji="1" sz="2400">
                <a:solidFill>
                  <a:schemeClr val="tx1"/>
                </a:solidFill>
                <a:latin typeface="Calibri" charset="0"/>
                <a:ea typeface="ＭＳ Ｐゴシック" charset="0"/>
              </a:defRPr>
            </a:lvl7pPr>
            <a:lvl8pPr marL="3429000" indent="-228600" fontAlgn="base">
              <a:spcBef>
                <a:spcPct val="0"/>
              </a:spcBef>
              <a:spcAft>
                <a:spcPct val="0"/>
              </a:spcAft>
              <a:defRPr kumimoji="1" sz="2400">
                <a:solidFill>
                  <a:schemeClr val="tx1"/>
                </a:solidFill>
                <a:latin typeface="Calibri" charset="0"/>
                <a:ea typeface="ＭＳ Ｐゴシック" charset="0"/>
              </a:defRPr>
            </a:lvl8pPr>
            <a:lvl9pPr marL="3886200" indent="-228600" fontAlgn="base">
              <a:spcBef>
                <a:spcPct val="0"/>
              </a:spcBef>
              <a:spcAft>
                <a:spcPct val="0"/>
              </a:spcAft>
              <a:defRPr kumimoji="1" sz="2400">
                <a:solidFill>
                  <a:schemeClr val="tx1"/>
                </a:solidFill>
                <a:latin typeface="Calibri" charset="0"/>
                <a:ea typeface="ＭＳ Ｐゴシック" charset="0"/>
              </a:defRPr>
            </a:lvl9pPr>
          </a:lstStyle>
          <a:p>
            <a:pPr algn="ctr" fontAlgn="base">
              <a:spcBef>
                <a:spcPct val="0"/>
              </a:spcBef>
              <a:spcAft>
                <a:spcPct val="0"/>
              </a:spcAft>
            </a:pPr>
            <a:r>
              <a:rPr lang="en-US" altLang="ja-JP" sz="1800" b="1">
                <a:solidFill>
                  <a:prstClr val="black"/>
                </a:solidFill>
              </a:rPr>
              <a:t>2014</a:t>
            </a:r>
            <a:endParaRPr lang="ja-JP" altLang="en-US" sz="2000" b="1">
              <a:solidFill>
                <a:prstClr val="black"/>
              </a:solidFill>
            </a:endParaRPr>
          </a:p>
        </p:txBody>
      </p:sp>
      <p:sp>
        <p:nvSpPr>
          <p:cNvPr id="20489" name="テキスト ボックス 24"/>
          <p:cNvSpPr txBox="1">
            <a:spLocks noChangeArrowheads="1"/>
          </p:cNvSpPr>
          <p:nvPr/>
        </p:nvSpPr>
        <p:spPr bwMode="auto">
          <a:xfrm>
            <a:off x="5435600" y="1208088"/>
            <a:ext cx="8413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Calibri" charset="0"/>
                <a:ea typeface="ＭＳ Ｐゴシック" charset="0"/>
                <a:cs typeface="ＭＳ Ｐゴシック" charset="0"/>
              </a:defRPr>
            </a:lvl1pPr>
            <a:lvl2pPr marL="742950" indent="-285750">
              <a:defRPr kumimoji="1" sz="2400">
                <a:solidFill>
                  <a:schemeClr val="tx1"/>
                </a:solidFill>
                <a:latin typeface="Calibri" charset="0"/>
                <a:ea typeface="ＭＳ Ｐゴシック" charset="0"/>
              </a:defRPr>
            </a:lvl2pPr>
            <a:lvl3pPr marL="1143000" indent="-228600">
              <a:defRPr kumimoji="1" sz="2400">
                <a:solidFill>
                  <a:schemeClr val="tx1"/>
                </a:solidFill>
                <a:latin typeface="Calibri" charset="0"/>
                <a:ea typeface="ＭＳ Ｐゴシック" charset="0"/>
              </a:defRPr>
            </a:lvl3pPr>
            <a:lvl4pPr marL="1600200" indent="-228600">
              <a:defRPr kumimoji="1" sz="2400">
                <a:solidFill>
                  <a:schemeClr val="tx1"/>
                </a:solidFill>
                <a:latin typeface="Calibri" charset="0"/>
                <a:ea typeface="ＭＳ Ｐゴシック" charset="0"/>
              </a:defRPr>
            </a:lvl4pPr>
            <a:lvl5pPr marL="2057400" indent="-228600">
              <a:defRPr kumimoji="1" sz="2400">
                <a:solidFill>
                  <a:schemeClr val="tx1"/>
                </a:solidFill>
                <a:latin typeface="Calibri" charset="0"/>
                <a:ea typeface="ＭＳ Ｐゴシック" charset="0"/>
              </a:defRPr>
            </a:lvl5pPr>
            <a:lvl6pPr marL="2514600" indent="-228600" fontAlgn="base">
              <a:spcBef>
                <a:spcPct val="0"/>
              </a:spcBef>
              <a:spcAft>
                <a:spcPct val="0"/>
              </a:spcAft>
              <a:defRPr kumimoji="1" sz="2400">
                <a:solidFill>
                  <a:schemeClr val="tx1"/>
                </a:solidFill>
                <a:latin typeface="Calibri" charset="0"/>
                <a:ea typeface="ＭＳ Ｐゴシック" charset="0"/>
              </a:defRPr>
            </a:lvl6pPr>
            <a:lvl7pPr marL="2971800" indent="-228600" fontAlgn="base">
              <a:spcBef>
                <a:spcPct val="0"/>
              </a:spcBef>
              <a:spcAft>
                <a:spcPct val="0"/>
              </a:spcAft>
              <a:defRPr kumimoji="1" sz="2400">
                <a:solidFill>
                  <a:schemeClr val="tx1"/>
                </a:solidFill>
                <a:latin typeface="Calibri" charset="0"/>
                <a:ea typeface="ＭＳ Ｐゴシック" charset="0"/>
              </a:defRPr>
            </a:lvl7pPr>
            <a:lvl8pPr marL="3429000" indent="-228600" fontAlgn="base">
              <a:spcBef>
                <a:spcPct val="0"/>
              </a:spcBef>
              <a:spcAft>
                <a:spcPct val="0"/>
              </a:spcAft>
              <a:defRPr kumimoji="1" sz="2400">
                <a:solidFill>
                  <a:schemeClr val="tx1"/>
                </a:solidFill>
                <a:latin typeface="Calibri" charset="0"/>
                <a:ea typeface="ＭＳ Ｐゴシック" charset="0"/>
              </a:defRPr>
            </a:lvl8pPr>
            <a:lvl9pPr marL="3886200" indent="-228600" fontAlgn="base">
              <a:spcBef>
                <a:spcPct val="0"/>
              </a:spcBef>
              <a:spcAft>
                <a:spcPct val="0"/>
              </a:spcAft>
              <a:defRPr kumimoji="1" sz="2400">
                <a:solidFill>
                  <a:schemeClr val="tx1"/>
                </a:solidFill>
                <a:latin typeface="Calibri" charset="0"/>
                <a:ea typeface="ＭＳ Ｐゴシック" charset="0"/>
              </a:defRPr>
            </a:lvl9pPr>
          </a:lstStyle>
          <a:p>
            <a:pPr algn="ctr" fontAlgn="base">
              <a:spcBef>
                <a:spcPct val="0"/>
              </a:spcBef>
              <a:spcAft>
                <a:spcPct val="0"/>
              </a:spcAft>
            </a:pPr>
            <a:r>
              <a:rPr lang="en-US" altLang="ja-JP" sz="1800" b="1">
                <a:solidFill>
                  <a:prstClr val="black"/>
                </a:solidFill>
              </a:rPr>
              <a:t>2015</a:t>
            </a:r>
            <a:endParaRPr lang="ja-JP" altLang="en-US" sz="2000" b="1">
              <a:solidFill>
                <a:prstClr val="black"/>
              </a:solidFill>
            </a:endParaRPr>
          </a:p>
        </p:txBody>
      </p:sp>
      <p:sp>
        <p:nvSpPr>
          <p:cNvPr id="20490" name="テキスト ボックス 24"/>
          <p:cNvSpPr txBox="1">
            <a:spLocks noChangeArrowheads="1"/>
          </p:cNvSpPr>
          <p:nvPr/>
        </p:nvSpPr>
        <p:spPr bwMode="auto">
          <a:xfrm>
            <a:off x="6324600" y="1208088"/>
            <a:ext cx="83978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Calibri" charset="0"/>
                <a:ea typeface="ＭＳ Ｐゴシック" charset="0"/>
                <a:cs typeface="ＭＳ Ｐゴシック" charset="0"/>
              </a:defRPr>
            </a:lvl1pPr>
            <a:lvl2pPr marL="742950" indent="-285750">
              <a:defRPr kumimoji="1" sz="2400">
                <a:solidFill>
                  <a:schemeClr val="tx1"/>
                </a:solidFill>
                <a:latin typeface="Calibri" charset="0"/>
                <a:ea typeface="ＭＳ Ｐゴシック" charset="0"/>
              </a:defRPr>
            </a:lvl2pPr>
            <a:lvl3pPr marL="1143000" indent="-228600">
              <a:defRPr kumimoji="1" sz="2400">
                <a:solidFill>
                  <a:schemeClr val="tx1"/>
                </a:solidFill>
                <a:latin typeface="Calibri" charset="0"/>
                <a:ea typeface="ＭＳ Ｐゴシック" charset="0"/>
              </a:defRPr>
            </a:lvl3pPr>
            <a:lvl4pPr marL="1600200" indent="-228600">
              <a:defRPr kumimoji="1" sz="2400">
                <a:solidFill>
                  <a:schemeClr val="tx1"/>
                </a:solidFill>
                <a:latin typeface="Calibri" charset="0"/>
                <a:ea typeface="ＭＳ Ｐゴシック" charset="0"/>
              </a:defRPr>
            </a:lvl4pPr>
            <a:lvl5pPr marL="2057400" indent="-228600">
              <a:defRPr kumimoji="1" sz="2400">
                <a:solidFill>
                  <a:schemeClr val="tx1"/>
                </a:solidFill>
                <a:latin typeface="Calibri" charset="0"/>
                <a:ea typeface="ＭＳ Ｐゴシック" charset="0"/>
              </a:defRPr>
            </a:lvl5pPr>
            <a:lvl6pPr marL="2514600" indent="-228600" fontAlgn="base">
              <a:spcBef>
                <a:spcPct val="0"/>
              </a:spcBef>
              <a:spcAft>
                <a:spcPct val="0"/>
              </a:spcAft>
              <a:defRPr kumimoji="1" sz="2400">
                <a:solidFill>
                  <a:schemeClr val="tx1"/>
                </a:solidFill>
                <a:latin typeface="Calibri" charset="0"/>
                <a:ea typeface="ＭＳ Ｐゴシック" charset="0"/>
              </a:defRPr>
            </a:lvl6pPr>
            <a:lvl7pPr marL="2971800" indent="-228600" fontAlgn="base">
              <a:spcBef>
                <a:spcPct val="0"/>
              </a:spcBef>
              <a:spcAft>
                <a:spcPct val="0"/>
              </a:spcAft>
              <a:defRPr kumimoji="1" sz="2400">
                <a:solidFill>
                  <a:schemeClr val="tx1"/>
                </a:solidFill>
                <a:latin typeface="Calibri" charset="0"/>
                <a:ea typeface="ＭＳ Ｐゴシック" charset="0"/>
              </a:defRPr>
            </a:lvl7pPr>
            <a:lvl8pPr marL="3429000" indent="-228600" fontAlgn="base">
              <a:spcBef>
                <a:spcPct val="0"/>
              </a:spcBef>
              <a:spcAft>
                <a:spcPct val="0"/>
              </a:spcAft>
              <a:defRPr kumimoji="1" sz="2400">
                <a:solidFill>
                  <a:schemeClr val="tx1"/>
                </a:solidFill>
                <a:latin typeface="Calibri" charset="0"/>
                <a:ea typeface="ＭＳ Ｐゴシック" charset="0"/>
              </a:defRPr>
            </a:lvl8pPr>
            <a:lvl9pPr marL="3886200" indent="-228600" fontAlgn="base">
              <a:spcBef>
                <a:spcPct val="0"/>
              </a:spcBef>
              <a:spcAft>
                <a:spcPct val="0"/>
              </a:spcAft>
              <a:defRPr kumimoji="1" sz="2400">
                <a:solidFill>
                  <a:schemeClr val="tx1"/>
                </a:solidFill>
                <a:latin typeface="Calibri" charset="0"/>
                <a:ea typeface="ＭＳ Ｐゴシック" charset="0"/>
              </a:defRPr>
            </a:lvl9pPr>
          </a:lstStyle>
          <a:p>
            <a:pPr algn="ctr" fontAlgn="base">
              <a:spcBef>
                <a:spcPct val="0"/>
              </a:spcBef>
              <a:spcAft>
                <a:spcPct val="0"/>
              </a:spcAft>
            </a:pPr>
            <a:r>
              <a:rPr lang="en-US" altLang="ja-JP" sz="1800" b="1">
                <a:solidFill>
                  <a:prstClr val="black"/>
                </a:solidFill>
              </a:rPr>
              <a:t>2016</a:t>
            </a:r>
            <a:endParaRPr lang="ja-JP" altLang="en-US" sz="2000" b="1">
              <a:solidFill>
                <a:prstClr val="black"/>
              </a:solidFill>
            </a:endParaRPr>
          </a:p>
        </p:txBody>
      </p:sp>
      <p:sp>
        <p:nvSpPr>
          <p:cNvPr id="20491" name="テキスト ボックス 24"/>
          <p:cNvSpPr txBox="1">
            <a:spLocks noChangeArrowheads="1"/>
          </p:cNvSpPr>
          <p:nvPr/>
        </p:nvSpPr>
        <p:spPr bwMode="auto">
          <a:xfrm>
            <a:off x="7188200" y="1208088"/>
            <a:ext cx="83978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Calibri" charset="0"/>
                <a:ea typeface="ＭＳ Ｐゴシック" charset="0"/>
                <a:cs typeface="ＭＳ Ｐゴシック" charset="0"/>
              </a:defRPr>
            </a:lvl1pPr>
            <a:lvl2pPr marL="742950" indent="-285750">
              <a:defRPr kumimoji="1" sz="2400">
                <a:solidFill>
                  <a:schemeClr val="tx1"/>
                </a:solidFill>
                <a:latin typeface="Calibri" charset="0"/>
                <a:ea typeface="ＭＳ Ｐゴシック" charset="0"/>
              </a:defRPr>
            </a:lvl2pPr>
            <a:lvl3pPr marL="1143000" indent="-228600">
              <a:defRPr kumimoji="1" sz="2400">
                <a:solidFill>
                  <a:schemeClr val="tx1"/>
                </a:solidFill>
                <a:latin typeface="Calibri" charset="0"/>
                <a:ea typeface="ＭＳ Ｐゴシック" charset="0"/>
              </a:defRPr>
            </a:lvl3pPr>
            <a:lvl4pPr marL="1600200" indent="-228600">
              <a:defRPr kumimoji="1" sz="2400">
                <a:solidFill>
                  <a:schemeClr val="tx1"/>
                </a:solidFill>
                <a:latin typeface="Calibri" charset="0"/>
                <a:ea typeface="ＭＳ Ｐゴシック" charset="0"/>
              </a:defRPr>
            </a:lvl4pPr>
            <a:lvl5pPr marL="2057400" indent="-228600">
              <a:defRPr kumimoji="1" sz="2400">
                <a:solidFill>
                  <a:schemeClr val="tx1"/>
                </a:solidFill>
                <a:latin typeface="Calibri" charset="0"/>
                <a:ea typeface="ＭＳ Ｐゴシック" charset="0"/>
              </a:defRPr>
            </a:lvl5pPr>
            <a:lvl6pPr marL="2514600" indent="-228600" fontAlgn="base">
              <a:spcBef>
                <a:spcPct val="0"/>
              </a:spcBef>
              <a:spcAft>
                <a:spcPct val="0"/>
              </a:spcAft>
              <a:defRPr kumimoji="1" sz="2400">
                <a:solidFill>
                  <a:schemeClr val="tx1"/>
                </a:solidFill>
                <a:latin typeface="Calibri" charset="0"/>
                <a:ea typeface="ＭＳ Ｐゴシック" charset="0"/>
              </a:defRPr>
            </a:lvl6pPr>
            <a:lvl7pPr marL="2971800" indent="-228600" fontAlgn="base">
              <a:spcBef>
                <a:spcPct val="0"/>
              </a:spcBef>
              <a:spcAft>
                <a:spcPct val="0"/>
              </a:spcAft>
              <a:defRPr kumimoji="1" sz="2400">
                <a:solidFill>
                  <a:schemeClr val="tx1"/>
                </a:solidFill>
                <a:latin typeface="Calibri" charset="0"/>
                <a:ea typeface="ＭＳ Ｐゴシック" charset="0"/>
              </a:defRPr>
            </a:lvl7pPr>
            <a:lvl8pPr marL="3429000" indent="-228600" fontAlgn="base">
              <a:spcBef>
                <a:spcPct val="0"/>
              </a:spcBef>
              <a:spcAft>
                <a:spcPct val="0"/>
              </a:spcAft>
              <a:defRPr kumimoji="1" sz="2400">
                <a:solidFill>
                  <a:schemeClr val="tx1"/>
                </a:solidFill>
                <a:latin typeface="Calibri" charset="0"/>
                <a:ea typeface="ＭＳ Ｐゴシック" charset="0"/>
              </a:defRPr>
            </a:lvl8pPr>
            <a:lvl9pPr marL="3886200" indent="-228600" fontAlgn="base">
              <a:spcBef>
                <a:spcPct val="0"/>
              </a:spcBef>
              <a:spcAft>
                <a:spcPct val="0"/>
              </a:spcAft>
              <a:defRPr kumimoji="1" sz="2400">
                <a:solidFill>
                  <a:schemeClr val="tx1"/>
                </a:solidFill>
                <a:latin typeface="Calibri" charset="0"/>
                <a:ea typeface="ＭＳ Ｐゴシック" charset="0"/>
              </a:defRPr>
            </a:lvl9pPr>
          </a:lstStyle>
          <a:p>
            <a:pPr algn="ctr" fontAlgn="base">
              <a:spcBef>
                <a:spcPct val="0"/>
              </a:spcBef>
              <a:spcAft>
                <a:spcPct val="0"/>
              </a:spcAft>
            </a:pPr>
            <a:r>
              <a:rPr lang="en-US" altLang="ja-JP" sz="1800" b="1">
                <a:solidFill>
                  <a:prstClr val="black"/>
                </a:solidFill>
              </a:rPr>
              <a:t>2017</a:t>
            </a:r>
            <a:endParaRPr lang="ja-JP" altLang="en-US" sz="2000" b="1">
              <a:solidFill>
                <a:prstClr val="black"/>
              </a:solidFill>
            </a:endParaRPr>
          </a:p>
        </p:txBody>
      </p:sp>
      <p:sp>
        <p:nvSpPr>
          <p:cNvPr id="20492" name="テキスト ボックス 24"/>
          <p:cNvSpPr txBox="1">
            <a:spLocks noChangeArrowheads="1"/>
          </p:cNvSpPr>
          <p:nvPr/>
        </p:nvSpPr>
        <p:spPr bwMode="auto">
          <a:xfrm>
            <a:off x="8051800" y="1208088"/>
            <a:ext cx="8413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Calibri" charset="0"/>
                <a:ea typeface="ＭＳ Ｐゴシック" charset="0"/>
                <a:cs typeface="ＭＳ Ｐゴシック" charset="0"/>
              </a:defRPr>
            </a:lvl1pPr>
            <a:lvl2pPr marL="742950" indent="-285750">
              <a:defRPr kumimoji="1" sz="2400">
                <a:solidFill>
                  <a:schemeClr val="tx1"/>
                </a:solidFill>
                <a:latin typeface="Calibri" charset="0"/>
                <a:ea typeface="ＭＳ Ｐゴシック" charset="0"/>
              </a:defRPr>
            </a:lvl2pPr>
            <a:lvl3pPr marL="1143000" indent="-228600">
              <a:defRPr kumimoji="1" sz="2400">
                <a:solidFill>
                  <a:schemeClr val="tx1"/>
                </a:solidFill>
                <a:latin typeface="Calibri" charset="0"/>
                <a:ea typeface="ＭＳ Ｐゴシック" charset="0"/>
              </a:defRPr>
            </a:lvl3pPr>
            <a:lvl4pPr marL="1600200" indent="-228600">
              <a:defRPr kumimoji="1" sz="2400">
                <a:solidFill>
                  <a:schemeClr val="tx1"/>
                </a:solidFill>
                <a:latin typeface="Calibri" charset="0"/>
                <a:ea typeface="ＭＳ Ｐゴシック" charset="0"/>
              </a:defRPr>
            </a:lvl4pPr>
            <a:lvl5pPr marL="2057400" indent="-228600">
              <a:defRPr kumimoji="1" sz="2400">
                <a:solidFill>
                  <a:schemeClr val="tx1"/>
                </a:solidFill>
                <a:latin typeface="Calibri" charset="0"/>
                <a:ea typeface="ＭＳ Ｐゴシック" charset="0"/>
              </a:defRPr>
            </a:lvl5pPr>
            <a:lvl6pPr marL="2514600" indent="-228600" fontAlgn="base">
              <a:spcBef>
                <a:spcPct val="0"/>
              </a:spcBef>
              <a:spcAft>
                <a:spcPct val="0"/>
              </a:spcAft>
              <a:defRPr kumimoji="1" sz="2400">
                <a:solidFill>
                  <a:schemeClr val="tx1"/>
                </a:solidFill>
                <a:latin typeface="Calibri" charset="0"/>
                <a:ea typeface="ＭＳ Ｐゴシック" charset="0"/>
              </a:defRPr>
            </a:lvl6pPr>
            <a:lvl7pPr marL="2971800" indent="-228600" fontAlgn="base">
              <a:spcBef>
                <a:spcPct val="0"/>
              </a:spcBef>
              <a:spcAft>
                <a:spcPct val="0"/>
              </a:spcAft>
              <a:defRPr kumimoji="1" sz="2400">
                <a:solidFill>
                  <a:schemeClr val="tx1"/>
                </a:solidFill>
                <a:latin typeface="Calibri" charset="0"/>
                <a:ea typeface="ＭＳ Ｐゴシック" charset="0"/>
              </a:defRPr>
            </a:lvl7pPr>
            <a:lvl8pPr marL="3429000" indent="-228600" fontAlgn="base">
              <a:spcBef>
                <a:spcPct val="0"/>
              </a:spcBef>
              <a:spcAft>
                <a:spcPct val="0"/>
              </a:spcAft>
              <a:defRPr kumimoji="1" sz="2400">
                <a:solidFill>
                  <a:schemeClr val="tx1"/>
                </a:solidFill>
                <a:latin typeface="Calibri" charset="0"/>
                <a:ea typeface="ＭＳ Ｐゴシック" charset="0"/>
              </a:defRPr>
            </a:lvl8pPr>
            <a:lvl9pPr marL="3886200" indent="-228600" fontAlgn="base">
              <a:spcBef>
                <a:spcPct val="0"/>
              </a:spcBef>
              <a:spcAft>
                <a:spcPct val="0"/>
              </a:spcAft>
              <a:defRPr kumimoji="1" sz="2400">
                <a:solidFill>
                  <a:schemeClr val="tx1"/>
                </a:solidFill>
                <a:latin typeface="Calibri" charset="0"/>
                <a:ea typeface="ＭＳ Ｐゴシック" charset="0"/>
              </a:defRPr>
            </a:lvl9pPr>
          </a:lstStyle>
          <a:p>
            <a:pPr algn="ctr" fontAlgn="base">
              <a:spcBef>
                <a:spcPct val="0"/>
              </a:spcBef>
              <a:spcAft>
                <a:spcPct val="0"/>
              </a:spcAft>
            </a:pPr>
            <a:r>
              <a:rPr lang="en-US" altLang="ja-JP" sz="1800" b="1">
                <a:solidFill>
                  <a:prstClr val="black"/>
                </a:solidFill>
              </a:rPr>
              <a:t>2018</a:t>
            </a:r>
            <a:endParaRPr lang="ja-JP" altLang="en-US" sz="2000" b="1">
              <a:solidFill>
                <a:prstClr val="black"/>
              </a:solidFill>
            </a:endParaRPr>
          </a:p>
        </p:txBody>
      </p:sp>
      <p:cxnSp>
        <p:nvCxnSpPr>
          <p:cNvPr id="115" name="直線コネクタ 114"/>
          <p:cNvCxnSpPr/>
          <p:nvPr/>
        </p:nvCxnSpPr>
        <p:spPr>
          <a:xfrm rot="5400000">
            <a:off x="5289550" y="3975100"/>
            <a:ext cx="5481638" cy="1588"/>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14" name="直線コネクタ 13"/>
          <p:cNvCxnSpPr/>
          <p:nvPr/>
        </p:nvCxnSpPr>
        <p:spPr>
          <a:xfrm rot="5400000">
            <a:off x="1781175" y="3973513"/>
            <a:ext cx="5481637" cy="1588"/>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15" name="直線コネクタ 14"/>
          <p:cNvCxnSpPr/>
          <p:nvPr/>
        </p:nvCxnSpPr>
        <p:spPr>
          <a:xfrm rot="5400000">
            <a:off x="2669382" y="3967956"/>
            <a:ext cx="5481638" cy="3175"/>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16" name="直線コネクタ 15"/>
          <p:cNvCxnSpPr/>
          <p:nvPr/>
        </p:nvCxnSpPr>
        <p:spPr>
          <a:xfrm rot="5400000">
            <a:off x="3547269" y="3969544"/>
            <a:ext cx="5481638" cy="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17" name="直線コネクタ 16"/>
          <p:cNvCxnSpPr/>
          <p:nvPr/>
        </p:nvCxnSpPr>
        <p:spPr>
          <a:xfrm flipH="1">
            <a:off x="7164388" y="1235075"/>
            <a:ext cx="1587" cy="5456238"/>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18" name="直線コネクタ 17"/>
          <p:cNvCxnSpPr/>
          <p:nvPr/>
        </p:nvCxnSpPr>
        <p:spPr>
          <a:xfrm rot="5400000">
            <a:off x="-2362200" y="3971925"/>
            <a:ext cx="5481638" cy="1588"/>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20" name="直線コネクタ 19"/>
          <p:cNvCxnSpPr/>
          <p:nvPr/>
        </p:nvCxnSpPr>
        <p:spPr>
          <a:xfrm flipV="1">
            <a:off x="395288" y="6697663"/>
            <a:ext cx="8521700" cy="1587"/>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32" name="直線コネクタ 31"/>
          <p:cNvCxnSpPr/>
          <p:nvPr/>
        </p:nvCxnSpPr>
        <p:spPr>
          <a:xfrm rot="5400000">
            <a:off x="901700" y="3963988"/>
            <a:ext cx="5481637" cy="1588"/>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51" name="直線コネクタ 50"/>
          <p:cNvCxnSpPr/>
          <p:nvPr/>
        </p:nvCxnSpPr>
        <p:spPr>
          <a:xfrm rot="5400000">
            <a:off x="6162675" y="3968750"/>
            <a:ext cx="5481638" cy="1588"/>
          </a:xfrm>
          <a:prstGeom prst="line">
            <a:avLst/>
          </a:prstGeom>
          <a:effectLst/>
        </p:spPr>
        <p:style>
          <a:lnRef idx="2">
            <a:schemeClr val="accent1"/>
          </a:lnRef>
          <a:fillRef idx="0">
            <a:schemeClr val="accent1"/>
          </a:fillRef>
          <a:effectRef idx="1">
            <a:schemeClr val="accent1"/>
          </a:effectRef>
          <a:fontRef idx="minor">
            <a:schemeClr val="tx1"/>
          </a:fontRef>
        </p:style>
      </p:cxnSp>
      <p:sp>
        <p:nvSpPr>
          <p:cNvPr id="20502" name="TextBox 97"/>
          <p:cNvSpPr txBox="1">
            <a:spLocks noChangeArrowheads="1"/>
          </p:cNvSpPr>
          <p:nvPr/>
        </p:nvSpPr>
        <p:spPr bwMode="auto">
          <a:xfrm>
            <a:off x="3089275" y="179388"/>
            <a:ext cx="3582988" cy="862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Calibri" charset="0"/>
                <a:ea typeface="ＭＳ Ｐゴシック" charset="0"/>
                <a:cs typeface="ＭＳ Ｐゴシック" charset="0"/>
              </a:defRPr>
            </a:lvl1pPr>
            <a:lvl2pPr marL="742950" indent="-285750">
              <a:defRPr kumimoji="1" sz="2400">
                <a:solidFill>
                  <a:schemeClr val="tx1"/>
                </a:solidFill>
                <a:latin typeface="Calibri" charset="0"/>
                <a:ea typeface="ＭＳ Ｐゴシック" charset="0"/>
              </a:defRPr>
            </a:lvl2pPr>
            <a:lvl3pPr marL="1143000" indent="-228600">
              <a:defRPr kumimoji="1" sz="2400">
                <a:solidFill>
                  <a:schemeClr val="tx1"/>
                </a:solidFill>
                <a:latin typeface="Calibri" charset="0"/>
                <a:ea typeface="ＭＳ Ｐゴシック" charset="0"/>
              </a:defRPr>
            </a:lvl3pPr>
            <a:lvl4pPr marL="1600200" indent="-228600">
              <a:defRPr kumimoji="1" sz="2400">
                <a:solidFill>
                  <a:schemeClr val="tx1"/>
                </a:solidFill>
                <a:latin typeface="Calibri" charset="0"/>
                <a:ea typeface="ＭＳ Ｐゴシック" charset="0"/>
              </a:defRPr>
            </a:lvl4pPr>
            <a:lvl5pPr marL="2057400" indent="-228600">
              <a:defRPr kumimoji="1" sz="2400">
                <a:solidFill>
                  <a:schemeClr val="tx1"/>
                </a:solidFill>
                <a:latin typeface="Calibri" charset="0"/>
                <a:ea typeface="ＭＳ Ｐゴシック" charset="0"/>
              </a:defRPr>
            </a:lvl5pPr>
            <a:lvl6pPr marL="2514600" indent="-228600" fontAlgn="base">
              <a:spcBef>
                <a:spcPct val="0"/>
              </a:spcBef>
              <a:spcAft>
                <a:spcPct val="0"/>
              </a:spcAft>
              <a:defRPr kumimoji="1" sz="2400">
                <a:solidFill>
                  <a:schemeClr val="tx1"/>
                </a:solidFill>
                <a:latin typeface="Calibri" charset="0"/>
                <a:ea typeface="ＭＳ Ｐゴシック" charset="0"/>
              </a:defRPr>
            </a:lvl6pPr>
            <a:lvl7pPr marL="2971800" indent="-228600" fontAlgn="base">
              <a:spcBef>
                <a:spcPct val="0"/>
              </a:spcBef>
              <a:spcAft>
                <a:spcPct val="0"/>
              </a:spcAft>
              <a:defRPr kumimoji="1" sz="2400">
                <a:solidFill>
                  <a:schemeClr val="tx1"/>
                </a:solidFill>
                <a:latin typeface="Calibri" charset="0"/>
                <a:ea typeface="ＭＳ Ｐゴシック" charset="0"/>
              </a:defRPr>
            </a:lvl7pPr>
            <a:lvl8pPr marL="3429000" indent="-228600" fontAlgn="base">
              <a:spcBef>
                <a:spcPct val="0"/>
              </a:spcBef>
              <a:spcAft>
                <a:spcPct val="0"/>
              </a:spcAft>
              <a:defRPr kumimoji="1" sz="2400">
                <a:solidFill>
                  <a:schemeClr val="tx1"/>
                </a:solidFill>
                <a:latin typeface="Calibri" charset="0"/>
                <a:ea typeface="ＭＳ Ｐゴシック" charset="0"/>
              </a:defRPr>
            </a:lvl8pPr>
            <a:lvl9pPr marL="3886200" indent="-228600" fontAlgn="base">
              <a:spcBef>
                <a:spcPct val="0"/>
              </a:spcBef>
              <a:spcAft>
                <a:spcPct val="0"/>
              </a:spcAft>
              <a:defRPr kumimoji="1" sz="2400">
                <a:solidFill>
                  <a:schemeClr val="tx1"/>
                </a:solidFill>
                <a:latin typeface="Calibri" charset="0"/>
                <a:ea typeface="ＭＳ Ｐゴシック" charset="0"/>
              </a:defRPr>
            </a:lvl9pPr>
          </a:lstStyle>
          <a:p>
            <a:pPr fontAlgn="base">
              <a:spcBef>
                <a:spcPct val="0"/>
              </a:spcBef>
              <a:spcAft>
                <a:spcPct val="0"/>
              </a:spcAft>
            </a:pPr>
            <a:r>
              <a:rPr lang="en-US" altLang="ja-JP" sz="3200">
                <a:solidFill>
                  <a:prstClr val="white"/>
                </a:solidFill>
              </a:rPr>
              <a:t>ATF</a:t>
            </a:r>
            <a:r>
              <a:rPr lang="ja-JP" altLang="en-US" sz="3200">
                <a:solidFill>
                  <a:prstClr val="white"/>
                </a:solidFill>
              </a:rPr>
              <a:t>長期計画</a:t>
            </a:r>
            <a:r>
              <a:rPr lang="en-US" altLang="ja-JP" sz="3200">
                <a:solidFill>
                  <a:prstClr val="white"/>
                </a:solidFill>
              </a:rPr>
              <a:t>(</a:t>
            </a:r>
            <a:r>
              <a:rPr lang="ja-JP" altLang="en-US" sz="3200">
                <a:solidFill>
                  <a:prstClr val="white"/>
                </a:solidFill>
              </a:rPr>
              <a:t>案</a:t>
            </a:r>
            <a:r>
              <a:rPr lang="en-US" altLang="ja-JP" sz="3200">
                <a:solidFill>
                  <a:prstClr val="white"/>
                </a:solidFill>
              </a:rPr>
              <a:t>)</a:t>
            </a:r>
            <a:endParaRPr lang="ja-JP" altLang="en-US" sz="3200">
              <a:solidFill>
                <a:prstClr val="white"/>
              </a:solidFill>
            </a:endParaRPr>
          </a:p>
          <a:p>
            <a:pPr fontAlgn="base">
              <a:spcBef>
                <a:spcPct val="0"/>
              </a:spcBef>
              <a:spcAft>
                <a:spcPct val="0"/>
              </a:spcAft>
            </a:pPr>
            <a:endParaRPr lang="ja-JP" altLang="en-US" sz="1800">
              <a:solidFill>
                <a:prstClr val="black"/>
              </a:solidFill>
            </a:endParaRPr>
          </a:p>
        </p:txBody>
      </p:sp>
      <p:cxnSp>
        <p:nvCxnSpPr>
          <p:cNvPr id="76" name="直線コネクタ 75"/>
          <p:cNvCxnSpPr/>
          <p:nvPr/>
        </p:nvCxnSpPr>
        <p:spPr>
          <a:xfrm rot="5400000">
            <a:off x="28575" y="3971925"/>
            <a:ext cx="5481638" cy="1588"/>
          </a:xfrm>
          <a:prstGeom prst="line">
            <a:avLst/>
          </a:prstGeom>
          <a:effectLst/>
        </p:spPr>
        <p:style>
          <a:lnRef idx="2">
            <a:schemeClr val="accent1"/>
          </a:lnRef>
          <a:fillRef idx="0">
            <a:schemeClr val="accent1"/>
          </a:fillRef>
          <a:effectRef idx="1">
            <a:schemeClr val="accent1"/>
          </a:effectRef>
          <a:fontRef idx="minor">
            <a:schemeClr val="tx1"/>
          </a:fontRef>
        </p:style>
      </p:cxnSp>
      <p:sp>
        <p:nvSpPr>
          <p:cNvPr id="132" name="正方形/長方形 131"/>
          <p:cNvSpPr/>
          <p:nvPr/>
        </p:nvSpPr>
        <p:spPr>
          <a:xfrm>
            <a:off x="4506913" y="4170363"/>
            <a:ext cx="4368800" cy="639762"/>
          </a:xfrm>
          <a:prstGeom prst="rect">
            <a:avLst/>
          </a:prstGeom>
          <a:solidFill>
            <a:srgbClr val="8000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a:solidFill>
                <a:prstClr val="white"/>
              </a:solidFill>
              <a:latin typeface="Calibri"/>
              <a:ea typeface="ＭＳ Ｐゴシック"/>
            </a:endParaRPr>
          </a:p>
        </p:txBody>
      </p:sp>
      <p:sp>
        <p:nvSpPr>
          <p:cNvPr id="20505" name="テキスト ボックス 30"/>
          <p:cNvSpPr txBox="1">
            <a:spLocks noChangeArrowheads="1"/>
          </p:cNvSpPr>
          <p:nvPr/>
        </p:nvSpPr>
        <p:spPr bwMode="auto">
          <a:xfrm>
            <a:off x="4633913" y="4314825"/>
            <a:ext cx="4386262"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Calibri" charset="0"/>
                <a:ea typeface="ＭＳ Ｐゴシック" charset="0"/>
                <a:cs typeface="ＭＳ Ｐゴシック" charset="0"/>
              </a:defRPr>
            </a:lvl1pPr>
            <a:lvl2pPr marL="742950" indent="-285750">
              <a:defRPr kumimoji="1" sz="2400">
                <a:solidFill>
                  <a:schemeClr val="tx1"/>
                </a:solidFill>
                <a:latin typeface="Calibri" charset="0"/>
                <a:ea typeface="ＭＳ Ｐゴシック" charset="0"/>
              </a:defRPr>
            </a:lvl2pPr>
            <a:lvl3pPr marL="1143000" indent="-228600">
              <a:defRPr kumimoji="1" sz="2400">
                <a:solidFill>
                  <a:schemeClr val="tx1"/>
                </a:solidFill>
                <a:latin typeface="Calibri" charset="0"/>
                <a:ea typeface="ＭＳ Ｐゴシック" charset="0"/>
              </a:defRPr>
            </a:lvl3pPr>
            <a:lvl4pPr marL="1600200" indent="-228600">
              <a:defRPr kumimoji="1" sz="2400">
                <a:solidFill>
                  <a:schemeClr val="tx1"/>
                </a:solidFill>
                <a:latin typeface="Calibri" charset="0"/>
                <a:ea typeface="ＭＳ Ｐゴシック" charset="0"/>
              </a:defRPr>
            </a:lvl4pPr>
            <a:lvl5pPr marL="2057400" indent="-228600">
              <a:defRPr kumimoji="1" sz="2400">
                <a:solidFill>
                  <a:schemeClr val="tx1"/>
                </a:solidFill>
                <a:latin typeface="Calibri" charset="0"/>
                <a:ea typeface="ＭＳ Ｐゴシック" charset="0"/>
              </a:defRPr>
            </a:lvl5pPr>
            <a:lvl6pPr marL="2514600" indent="-228600" fontAlgn="base">
              <a:spcBef>
                <a:spcPct val="0"/>
              </a:spcBef>
              <a:spcAft>
                <a:spcPct val="0"/>
              </a:spcAft>
              <a:defRPr kumimoji="1" sz="2400">
                <a:solidFill>
                  <a:schemeClr val="tx1"/>
                </a:solidFill>
                <a:latin typeface="Calibri" charset="0"/>
                <a:ea typeface="ＭＳ Ｐゴシック" charset="0"/>
              </a:defRPr>
            </a:lvl6pPr>
            <a:lvl7pPr marL="2971800" indent="-228600" fontAlgn="base">
              <a:spcBef>
                <a:spcPct val="0"/>
              </a:spcBef>
              <a:spcAft>
                <a:spcPct val="0"/>
              </a:spcAft>
              <a:defRPr kumimoji="1" sz="2400">
                <a:solidFill>
                  <a:schemeClr val="tx1"/>
                </a:solidFill>
                <a:latin typeface="Calibri" charset="0"/>
                <a:ea typeface="ＭＳ Ｐゴシック" charset="0"/>
              </a:defRPr>
            </a:lvl7pPr>
            <a:lvl8pPr marL="3429000" indent="-228600" fontAlgn="base">
              <a:spcBef>
                <a:spcPct val="0"/>
              </a:spcBef>
              <a:spcAft>
                <a:spcPct val="0"/>
              </a:spcAft>
              <a:defRPr kumimoji="1" sz="2400">
                <a:solidFill>
                  <a:schemeClr val="tx1"/>
                </a:solidFill>
                <a:latin typeface="Calibri" charset="0"/>
                <a:ea typeface="ＭＳ Ｐゴシック" charset="0"/>
              </a:defRPr>
            </a:lvl8pPr>
            <a:lvl9pPr marL="3886200" indent="-228600" fontAlgn="base">
              <a:spcBef>
                <a:spcPct val="0"/>
              </a:spcBef>
              <a:spcAft>
                <a:spcPct val="0"/>
              </a:spcAft>
              <a:defRPr kumimoji="1" sz="2400">
                <a:solidFill>
                  <a:schemeClr val="tx1"/>
                </a:solidFill>
                <a:latin typeface="Calibri" charset="0"/>
                <a:ea typeface="ＭＳ Ｐゴシック" charset="0"/>
              </a:defRPr>
            </a:lvl9pPr>
          </a:lstStyle>
          <a:p>
            <a:pPr fontAlgn="base">
              <a:spcBef>
                <a:spcPct val="0"/>
              </a:spcBef>
              <a:spcAft>
                <a:spcPct val="0"/>
              </a:spcAft>
            </a:pPr>
            <a:r>
              <a:rPr lang="en-US" altLang="ja-JP" sz="1600" b="1">
                <a:solidFill>
                  <a:prstClr val="white"/>
                </a:solidFill>
                <a:latin typeface="13" charset="0"/>
                <a:ea typeface="13" charset="0"/>
                <a:cs typeface="13" charset="0"/>
              </a:rPr>
              <a:t>Gamma-gamma laser system R&amp;D</a:t>
            </a:r>
            <a:endParaRPr lang="ja-JP" altLang="en-US" sz="1600" b="1">
              <a:solidFill>
                <a:prstClr val="white"/>
              </a:solidFill>
              <a:latin typeface="13" charset="0"/>
              <a:ea typeface="13" charset="0"/>
              <a:cs typeface="13" charset="0"/>
            </a:endParaRPr>
          </a:p>
        </p:txBody>
      </p:sp>
      <p:sp>
        <p:nvSpPr>
          <p:cNvPr id="134" name="正方形/長方形 133"/>
          <p:cNvSpPr/>
          <p:nvPr/>
        </p:nvSpPr>
        <p:spPr>
          <a:xfrm>
            <a:off x="4478338" y="4940300"/>
            <a:ext cx="4395787" cy="431800"/>
          </a:xfrm>
          <a:prstGeom prst="rect">
            <a:avLst/>
          </a:prstGeom>
          <a:solidFill>
            <a:srgbClr val="FFFF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a:solidFill>
                <a:prstClr val="white"/>
              </a:solidFill>
              <a:latin typeface="Calibri"/>
              <a:ea typeface="ＭＳ Ｐゴシック"/>
            </a:endParaRPr>
          </a:p>
        </p:txBody>
      </p:sp>
      <p:sp>
        <p:nvSpPr>
          <p:cNvPr id="20507" name="テキスト ボックス 30"/>
          <p:cNvSpPr txBox="1">
            <a:spLocks noChangeArrowheads="1"/>
          </p:cNvSpPr>
          <p:nvPr/>
        </p:nvSpPr>
        <p:spPr bwMode="auto">
          <a:xfrm>
            <a:off x="4624388" y="4960938"/>
            <a:ext cx="2738437"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Calibri" charset="0"/>
                <a:ea typeface="ＭＳ Ｐゴシック" charset="0"/>
                <a:cs typeface="ＭＳ Ｐゴシック" charset="0"/>
              </a:defRPr>
            </a:lvl1pPr>
            <a:lvl2pPr marL="742950" indent="-285750">
              <a:defRPr kumimoji="1" sz="2400">
                <a:solidFill>
                  <a:schemeClr val="tx1"/>
                </a:solidFill>
                <a:latin typeface="Calibri" charset="0"/>
                <a:ea typeface="ＭＳ Ｐゴシック" charset="0"/>
              </a:defRPr>
            </a:lvl2pPr>
            <a:lvl3pPr marL="1143000" indent="-228600">
              <a:defRPr kumimoji="1" sz="2400">
                <a:solidFill>
                  <a:schemeClr val="tx1"/>
                </a:solidFill>
                <a:latin typeface="Calibri" charset="0"/>
                <a:ea typeface="ＭＳ Ｐゴシック" charset="0"/>
              </a:defRPr>
            </a:lvl3pPr>
            <a:lvl4pPr marL="1600200" indent="-228600">
              <a:defRPr kumimoji="1" sz="2400">
                <a:solidFill>
                  <a:schemeClr val="tx1"/>
                </a:solidFill>
                <a:latin typeface="Calibri" charset="0"/>
                <a:ea typeface="ＭＳ Ｐゴシック" charset="0"/>
              </a:defRPr>
            </a:lvl4pPr>
            <a:lvl5pPr marL="2057400" indent="-228600">
              <a:defRPr kumimoji="1" sz="2400">
                <a:solidFill>
                  <a:schemeClr val="tx1"/>
                </a:solidFill>
                <a:latin typeface="Calibri" charset="0"/>
                <a:ea typeface="ＭＳ Ｐゴシック" charset="0"/>
              </a:defRPr>
            </a:lvl5pPr>
            <a:lvl6pPr marL="2514600" indent="-228600" fontAlgn="base">
              <a:spcBef>
                <a:spcPct val="0"/>
              </a:spcBef>
              <a:spcAft>
                <a:spcPct val="0"/>
              </a:spcAft>
              <a:defRPr kumimoji="1" sz="2400">
                <a:solidFill>
                  <a:schemeClr val="tx1"/>
                </a:solidFill>
                <a:latin typeface="Calibri" charset="0"/>
                <a:ea typeface="ＭＳ Ｐゴシック" charset="0"/>
              </a:defRPr>
            </a:lvl6pPr>
            <a:lvl7pPr marL="2971800" indent="-228600" fontAlgn="base">
              <a:spcBef>
                <a:spcPct val="0"/>
              </a:spcBef>
              <a:spcAft>
                <a:spcPct val="0"/>
              </a:spcAft>
              <a:defRPr kumimoji="1" sz="2400">
                <a:solidFill>
                  <a:schemeClr val="tx1"/>
                </a:solidFill>
                <a:latin typeface="Calibri" charset="0"/>
                <a:ea typeface="ＭＳ Ｐゴシック" charset="0"/>
              </a:defRPr>
            </a:lvl7pPr>
            <a:lvl8pPr marL="3429000" indent="-228600" fontAlgn="base">
              <a:spcBef>
                <a:spcPct val="0"/>
              </a:spcBef>
              <a:spcAft>
                <a:spcPct val="0"/>
              </a:spcAft>
              <a:defRPr kumimoji="1" sz="2400">
                <a:solidFill>
                  <a:schemeClr val="tx1"/>
                </a:solidFill>
                <a:latin typeface="Calibri" charset="0"/>
                <a:ea typeface="ＭＳ Ｐゴシック" charset="0"/>
              </a:defRPr>
            </a:lvl8pPr>
            <a:lvl9pPr marL="3886200" indent="-228600" fontAlgn="base">
              <a:spcBef>
                <a:spcPct val="0"/>
              </a:spcBef>
              <a:spcAft>
                <a:spcPct val="0"/>
              </a:spcAft>
              <a:defRPr kumimoji="1" sz="2400">
                <a:solidFill>
                  <a:schemeClr val="tx1"/>
                </a:solidFill>
                <a:latin typeface="Calibri" charset="0"/>
                <a:ea typeface="ＭＳ Ｐゴシック" charset="0"/>
              </a:defRPr>
            </a:lvl9pPr>
          </a:lstStyle>
          <a:p>
            <a:pPr fontAlgn="base">
              <a:spcBef>
                <a:spcPct val="0"/>
              </a:spcBef>
              <a:spcAft>
                <a:spcPct val="0"/>
              </a:spcAft>
            </a:pPr>
            <a:r>
              <a:rPr lang="en-US" altLang="ja-JP" sz="1600" b="1">
                <a:solidFill>
                  <a:prstClr val="black"/>
                </a:solidFill>
                <a:latin typeface="13" charset="0"/>
                <a:ea typeface="13" charset="0"/>
                <a:cs typeface="13" charset="0"/>
              </a:rPr>
              <a:t>High Field Physics</a:t>
            </a:r>
            <a:endParaRPr lang="ja-JP" altLang="en-US" sz="1600" b="1">
              <a:solidFill>
                <a:prstClr val="black"/>
              </a:solidFill>
              <a:latin typeface="13" charset="0"/>
              <a:ea typeface="13" charset="0"/>
              <a:cs typeface="13" charset="0"/>
            </a:endParaRPr>
          </a:p>
        </p:txBody>
      </p:sp>
      <p:cxnSp>
        <p:nvCxnSpPr>
          <p:cNvPr id="8" name="直線コネクタ 7"/>
          <p:cNvCxnSpPr/>
          <p:nvPr/>
        </p:nvCxnSpPr>
        <p:spPr>
          <a:xfrm rot="5400000">
            <a:off x="-835025" y="3971925"/>
            <a:ext cx="5481638" cy="1588"/>
          </a:xfrm>
          <a:prstGeom prst="line">
            <a:avLst/>
          </a:prstGeom>
          <a:effectLst/>
        </p:spPr>
        <p:style>
          <a:lnRef idx="2">
            <a:schemeClr val="accent1"/>
          </a:lnRef>
          <a:fillRef idx="0">
            <a:schemeClr val="accent1"/>
          </a:fillRef>
          <a:effectRef idx="1">
            <a:schemeClr val="accent1"/>
          </a:effectRef>
          <a:fontRef idx="minor">
            <a:schemeClr val="tx1"/>
          </a:fontRef>
        </p:style>
      </p:cxnSp>
      <p:sp>
        <p:nvSpPr>
          <p:cNvPr id="130" name="正方形/長方形 129"/>
          <p:cNvSpPr/>
          <p:nvPr/>
        </p:nvSpPr>
        <p:spPr bwMode="auto">
          <a:xfrm>
            <a:off x="4479925" y="2528888"/>
            <a:ext cx="2627313" cy="425450"/>
          </a:xfrm>
          <a:prstGeom prst="rect">
            <a:avLst/>
          </a:prstGeom>
          <a:solidFill>
            <a:srgbClr val="B7DEE8"/>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a:solidFill>
                <a:srgbClr val="FFFFFF"/>
              </a:solidFill>
              <a:latin typeface="Calibri"/>
              <a:ea typeface="ＭＳ Ｐゴシック"/>
            </a:endParaRPr>
          </a:p>
        </p:txBody>
      </p:sp>
      <p:sp>
        <p:nvSpPr>
          <p:cNvPr id="20510" name="テキスト ボックス 30"/>
          <p:cNvSpPr txBox="1">
            <a:spLocks noChangeArrowheads="1"/>
          </p:cNvSpPr>
          <p:nvPr/>
        </p:nvSpPr>
        <p:spPr bwMode="auto">
          <a:xfrm>
            <a:off x="4473575" y="2528888"/>
            <a:ext cx="2738438" cy="461962"/>
          </a:xfrm>
          <a:prstGeom prst="rect">
            <a:avLst/>
          </a:prstGeom>
          <a:solidFill>
            <a:srgbClr val="8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Calibri" charset="0"/>
                <a:ea typeface="ＭＳ Ｐゴシック" charset="0"/>
                <a:cs typeface="ＭＳ Ｐゴシック" charset="0"/>
              </a:defRPr>
            </a:lvl1pPr>
            <a:lvl2pPr marL="742950" indent="-285750">
              <a:defRPr kumimoji="1" sz="2400">
                <a:solidFill>
                  <a:schemeClr val="tx1"/>
                </a:solidFill>
                <a:latin typeface="Calibri" charset="0"/>
                <a:ea typeface="ＭＳ Ｐゴシック" charset="0"/>
              </a:defRPr>
            </a:lvl2pPr>
            <a:lvl3pPr marL="1143000" indent="-228600">
              <a:defRPr kumimoji="1" sz="2400">
                <a:solidFill>
                  <a:schemeClr val="tx1"/>
                </a:solidFill>
                <a:latin typeface="Calibri" charset="0"/>
                <a:ea typeface="ＭＳ Ｐゴシック" charset="0"/>
              </a:defRPr>
            </a:lvl3pPr>
            <a:lvl4pPr marL="1600200" indent="-228600">
              <a:defRPr kumimoji="1" sz="2400">
                <a:solidFill>
                  <a:schemeClr val="tx1"/>
                </a:solidFill>
                <a:latin typeface="Calibri" charset="0"/>
                <a:ea typeface="ＭＳ Ｐゴシック" charset="0"/>
              </a:defRPr>
            </a:lvl4pPr>
            <a:lvl5pPr marL="2057400" indent="-228600">
              <a:defRPr kumimoji="1" sz="2400">
                <a:solidFill>
                  <a:schemeClr val="tx1"/>
                </a:solidFill>
                <a:latin typeface="Calibri" charset="0"/>
                <a:ea typeface="ＭＳ Ｐゴシック" charset="0"/>
              </a:defRPr>
            </a:lvl5pPr>
            <a:lvl6pPr marL="2514600" indent="-228600" fontAlgn="base">
              <a:spcBef>
                <a:spcPct val="0"/>
              </a:spcBef>
              <a:spcAft>
                <a:spcPct val="0"/>
              </a:spcAft>
              <a:defRPr kumimoji="1" sz="2400">
                <a:solidFill>
                  <a:schemeClr val="tx1"/>
                </a:solidFill>
                <a:latin typeface="Calibri" charset="0"/>
                <a:ea typeface="ＭＳ Ｐゴシック" charset="0"/>
              </a:defRPr>
            </a:lvl6pPr>
            <a:lvl7pPr marL="2971800" indent="-228600" fontAlgn="base">
              <a:spcBef>
                <a:spcPct val="0"/>
              </a:spcBef>
              <a:spcAft>
                <a:spcPct val="0"/>
              </a:spcAft>
              <a:defRPr kumimoji="1" sz="2400">
                <a:solidFill>
                  <a:schemeClr val="tx1"/>
                </a:solidFill>
                <a:latin typeface="Calibri" charset="0"/>
                <a:ea typeface="ＭＳ Ｐゴシック" charset="0"/>
              </a:defRPr>
            </a:lvl7pPr>
            <a:lvl8pPr marL="3429000" indent="-228600" fontAlgn="base">
              <a:spcBef>
                <a:spcPct val="0"/>
              </a:spcBef>
              <a:spcAft>
                <a:spcPct val="0"/>
              </a:spcAft>
              <a:defRPr kumimoji="1" sz="2400">
                <a:solidFill>
                  <a:schemeClr val="tx1"/>
                </a:solidFill>
                <a:latin typeface="Calibri" charset="0"/>
                <a:ea typeface="ＭＳ Ｐゴシック" charset="0"/>
              </a:defRPr>
            </a:lvl8pPr>
            <a:lvl9pPr marL="3886200" indent="-228600" fontAlgn="base">
              <a:spcBef>
                <a:spcPct val="0"/>
              </a:spcBef>
              <a:spcAft>
                <a:spcPct val="0"/>
              </a:spcAft>
              <a:defRPr kumimoji="1" sz="2400">
                <a:solidFill>
                  <a:schemeClr val="tx1"/>
                </a:solidFill>
                <a:latin typeface="Calibri" charset="0"/>
                <a:ea typeface="ＭＳ Ｐゴシック" charset="0"/>
              </a:defRPr>
            </a:lvl9pPr>
          </a:lstStyle>
          <a:p>
            <a:pPr fontAlgn="base">
              <a:spcBef>
                <a:spcPct val="0"/>
              </a:spcBef>
              <a:spcAft>
                <a:spcPct val="0"/>
              </a:spcAft>
            </a:pPr>
            <a:r>
              <a:rPr lang="en-US" altLang="ja-JP" sz="1200" b="1" dirty="0">
                <a:solidFill>
                  <a:srgbClr val="FFFFFF"/>
                </a:solidFill>
                <a:latin typeface="13" charset="0"/>
                <a:ea typeface="13" charset="0"/>
                <a:cs typeface="13" charset="0"/>
              </a:rPr>
              <a:t>Nano beam orbit control (FONT extension)</a:t>
            </a:r>
            <a:endParaRPr lang="ja-JP" altLang="en-US" sz="1200" b="1" dirty="0">
              <a:solidFill>
                <a:srgbClr val="FFFFFF"/>
              </a:solidFill>
              <a:latin typeface="13" charset="0"/>
              <a:ea typeface="13" charset="0"/>
              <a:cs typeface="13" charset="0"/>
            </a:endParaRPr>
          </a:p>
        </p:txBody>
      </p:sp>
      <p:sp>
        <p:nvSpPr>
          <p:cNvPr id="136" name="正方形/長方形 135"/>
          <p:cNvSpPr/>
          <p:nvPr/>
        </p:nvSpPr>
        <p:spPr bwMode="auto">
          <a:xfrm>
            <a:off x="3595688" y="2528888"/>
            <a:ext cx="871537" cy="647700"/>
          </a:xfrm>
          <a:prstGeom prst="rect">
            <a:avLst/>
          </a:prstGeom>
          <a:solidFill>
            <a:srgbClr val="8000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a:solidFill>
                <a:srgbClr val="FFFFFF"/>
              </a:solidFill>
              <a:latin typeface="Calibri"/>
              <a:ea typeface="ＭＳ Ｐゴシック"/>
            </a:endParaRPr>
          </a:p>
        </p:txBody>
      </p:sp>
      <p:sp>
        <p:nvSpPr>
          <p:cNvPr id="137" name="正方形/長方形 136"/>
          <p:cNvSpPr/>
          <p:nvPr/>
        </p:nvSpPr>
        <p:spPr bwMode="auto">
          <a:xfrm>
            <a:off x="2520950" y="2528888"/>
            <a:ext cx="1074738" cy="636587"/>
          </a:xfrm>
          <a:prstGeom prst="rect">
            <a:avLst/>
          </a:prstGeom>
          <a:solidFill>
            <a:srgbClr val="8000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a:solidFill>
                <a:srgbClr val="FFFFFF"/>
              </a:solidFill>
              <a:latin typeface="Calibri"/>
              <a:ea typeface="ＭＳ Ｐゴシック"/>
            </a:endParaRPr>
          </a:p>
        </p:txBody>
      </p:sp>
      <p:sp>
        <p:nvSpPr>
          <p:cNvPr id="138" name="正方形/長方形 137"/>
          <p:cNvSpPr/>
          <p:nvPr/>
        </p:nvSpPr>
        <p:spPr bwMode="auto">
          <a:xfrm>
            <a:off x="4319588" y="2954338"/>
            <a:ext cx="1524000" cy="228600"/>
          </a:xfrm>
          <a:prstGeom prst="rect">
            <a:avLst/>
          </a:prstGeom>
          <a:solidFill>
            <a:srgbClr val="FF66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a:solidFill>
                <a:srgbClr val="FFFFFF"/>
              </a:solidFill>
              <a:latin typeface="Calibri"/>
              <a:ea typeface="ＭＳ Ｐゴシック"/>
            </a:endParaRPr>
          </a:p>
        </p:txBody>
      </p:sp>
      <p:sp>
        <p:nvSpPr>
          <p:cNvPr id="20514" name="テキスト ボックス 30"/>
          <p:cNvSpPr txBox="1">
            <a:spLocks noChangeArrowheads="1"/>
          </p:cNvSpPr>
          <p:nvPr/>
        </p:nvSpPr>
        <p:spPr bwMode="auto">
          <a:xfrm>
            <a:off x="2698750" y="2528888"/>
            <a:ext cx="1063625" cy="600075"/>
          </a:xfrm>
          <a:prstGeom prst="rect">
            <a:avLst/>
          </a:prstGeom>
          <a:solidFill>
            <a:srgbClr val="8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Calibri" charset="0"/>
                <a:ea typeface="ＭＳ Ｐゴシック" charset="0"/>
                <a:cs typeface="ＭＳ Ｐゴシック" charset="0"/>
              </a:defRPr>
            </a:lvl1pPr>
            <a:lvl2pPr marL="742950" indent="-285750">
              <a:defRPr kumimoji="1" sz="2400">
                <a:solidFill>
                  <a:schemeClr val="tx1"/>
                </a:solidFill>
                <a:latin typeface="Calibri" charset="0"/>
                <a:ea typeface="ＭＳ Ｐゴシック" charset="0"/>
              </a:defRPr>
            </a:lvl2pPr>
            <a:lvl3pPr marL="1143000" indent="-228600">
              <a:defRPr kumimoji="1" sz="2400">
                <a:solidFill>
                  <a:schemeClr val="tx1"/>
                </a:solidFill>
                <a:latin typeface="Calibri" charset="0"/>
                <a:ea typeface="ＭＳ Ｐゴシック" charset="0"/>
              </a:defRPr>
            </a:lvl3pPr>
            <a:lvl4pPr marL="1600200" indent="-228600">
              <a:defRPr kumimoji="1" sz="2400">
                <a:solidFill>
                  <a:schemeClr val="tx1"/>
                </a:solidFill>
                <a:latin typeface="Calibri" charset="0"/>
                <a:ea typeface="ＭＳ Ｐゴシック" charset="0"/>
              </a:defRPr>
            </a:lvl4pPr>
            <a:lvl5pPr marL="2057400" indent="-228600">
              <a:defRPr kumimoji="1" sz="2400">
                <a:solidFill>
                  <a:schemeClr val="tx1"/>
                </a:solidFill>
                <a:latin typeface="Calibri" charset="0"/>
                <a:ea typeface="ＭＳ Ｐゴシック" charset="0"/>
              </a:defRPr>
            </a:lvl5pPr>
            <a:lvl6pPr marL="2514600" indent="-228600" fontAlgn="base">
              <a:spcBef>
                <a:spcPct val="0"/>
              </a:spcBef>
              <a:spcAft>
                <a:spcPct val="0"/>
              </a:spcAft>
              <a:defRPr kumimoji="1" sz="2400">
                <a:solidFill>
                  <a:schemeClr val="tx1"/>
                </a:solidFill>
                <a:latin typeface="Calibri" charset="0"/>
                <a:ea typeface="ＭＳ Ｐゴシック" charset="0"/>
              </a:defRPr>
            </a:lvl6pPr>
            <a:lvl7pPr marL="2971800" indent="-228600" fontAlgn="base">
              <a:spcBef>
                <a:spcPct val="0"/>
              </a:spcBef>
              <a:spcAft>
                <a:spcPct val="0"/>
              </a:spcAft>
              <a:defRPr kumimoji="1" sz="2400">
                <a:solidFill>
                  <a:schemeClr val="tx1"/>
                </a:solidFill>
                <a:latin typeface="Calibri" charset="0"/>
                <a:ea typeface="ＭＳ Ｐゴシック" charset="0"/>
              </a:defRPr>
            </a:lvl7pPr>
            <a:lvl8pPr marL="3429000" indent="-228600" fontAlgn="base">
              <a:spcBef>
                <a:spcPct val="0"/>
              </a:spcBef>
              <a:spcAft>
                <a:spcPct val="0"/>
              </a:spcAft>
              <a:defRPr kumimoji="1" sz="2400">
                <a:solidFill>
                  <a:schemeClr val="tx1"/>
                </a:solidFill>
                <a:latin typeface="Calibri" charset="0"/>
                <a:ea typeface="ＭＳ Ｐゴシック" charset="0"/>
              </a:defRPr>
            </a:lvl8pPr>
            <a:lvl9pPr marL="3886200" indent="-228600" fontAlgn="base">
              <a:spcBef>
                <a:spcPct val="0"/>
              </a:spcBef>
              <a:spcAft>
                <a:spcPct val="0"/>
              </a:spcAft>
              <a:defRPr kumimoji="1" sz="2400">
                <a:solidFill>
                  <a:schemeClr val="tx1"/>
                </a:solidFill>
                <a:latin typeface="Calibri" charset="0"/>
                <a:ea typeface="ＭＳ Ｐゴシック" charset="0"/>
              </a:defRPr>
            </a:lvl9pPr>
          </a:lstStyle>
          <a:p>
            <a:pPr fontAlgn="base">
              <a:spcBef>
                <a:spcPct val="0"/>
              </a:spcBef>
              <a:spcAft>
                <a:spcPct val="0"/>
              </a:spcAft>
            </a:pPr>
            <a:r>
              <a:rPr lang="en-US" altLang="ja-JP" sz="1100" b="1">
                <a:solidFill>
                  <a:srgbClr val="FFFFFF"/>
                </a:solidFill>
                <a:latin typeface="13" charset="0"/>
                <a:ea typeface="13" charset="0"/>
                <a:cs typeface="13" charset="0"/>
              </a:rPr>
              <a:t>Develop.(2nmBPM, Fast FB)</a:t>
            </a:r>
            <a:endParaRPr lang="ja-JP" altLang="en-US" sz="1100" b="1">
              <a:solidFill>
                <a:srgbClr val="FFFFFF"/>
              </a:solidFill>
              <a:latin typeface="13" charset="0"/>
              <a:ea typeface="13" charset="0"/>
              <a:cs typeface="13" charset="0"/>
            </a:endParaRPr>
          </a:p>
        </p:txBody>
      </p:sp>
      <p:sp>
        <p:nvSpPr>
          <p:cNvPr id="20515" name="テキスト ボックス 30"/>
          <p:cNvSpPr txBox="1">
            <a:spLocks noChangeArrowheads="1"/>
          </p:cNvSpPr>
          <p:nvPr/>
        </p:nvSpPr>
        <p:spPr bwMode="auto">
          <a:xfrm>
            <a:off x="4473575" y="2954338"/>
            <a:ext cx="1370013"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Calibri" charset="0"/>
                <a:ea typeface="ＭＳ Ｐゴシック" charset="0"/>
                <a:cs typeface="ＭＳ Ｐゴシック" charset="0"/>
              </a:defRPr>
            </a:lvl1pPr>
            <a:lvl2pPr marL="742950" indent="-285750">
              <a:defRPr kumimoji="1" sz="2400">
                <a:solidFill>
                  <a:schemeClr val="tx1"/>
                </a:solidFill>
                <a:latin typeface="Calibri" charset="0"/>
                <a:ea typeface="ＭＳ Ｐゴシック" charset="0"/>
              </a:defRPr>
            </a:lvl2pPr>
            <a:lvl3pPr marL="1143000" indent="-228600">
              <a:defRPr kumimoji="1" sz="2400">
                <a:solidFill>
                  <a:schemeClr val="tx1"/>
                </a:solidFill>
                <a:latin typeface="Calibri" charset="0"/>
                <a:ea typeface="ＭＳ Ｐゴシック" charset="0"/>
              </a:defRPr>
            </a:lvl3pPr>
            <a:lvl4pPr marL="1600200" indent="-228600">
              <a:defRPr kumimoji="1" sz="2400">
                <a:solidFill>
                  <a:schemeClr val="tx1"/>
                </a:solidFill>
                <a:latin typeface="Calibri" charset="0"/>
                <a:ea typeface="ＭＳ Ｐゴシック" charset="0"/>
              </a:defRPr>
            </a:lvl4pPr>
            <a:lvl5pPr marL="2057400" indent="-228600">
              <a:defRPr kumimoji="1" sz="2400">
                <a:solidFill>
                  <a:schemeClr val="tx1"/>
                </a:solidFill>
                <a:latin typeface="Calibri" charset="0"/>
                <a:ea typeface="ＭＳ Ｐゴシック" charset="0"/>
              </a:defRPr>
            </a:lvl5pPr>
            <a:lvl6pPr marL="2514600" indent="-228600" fontAlgn="base">
              <a:spcBef>
                <a:spcPct val="0"/>
              </a:spcBef>
              <a:spcAft>
                <a:spcPct val="0"/>
              </a:spcAft>
              <a:defRPr kumimoji="1" sz="2400">
                <a:solidFill>
                  <a:schemeClr val="tx1"/>
                </a:solidFill>
                <a:latin typeface="Calibri" charset="0"/>
                <a:ea typeface="ＭＳ Ｐゴシック" charset="0"/>
              </a:defRPr>
            </a:lvl6pPr>
            <a:lvl7pPr marL="2971800" indent="-228600" fontAlgn="base">
              <a:spcBef>
                <a:spcPct val="0"/>
              </a:spcBef>
              <a:spcAft>
                <a:spcPct val="0"/>
              </a:spcAft>
              <a:defRPr kumimoji="1" sz="2400">
                <a:solidFill>
                  <a:schemeClr val="tx1"/>
                </a:solidFill>
                <a:latin typeface="Calibri" charset="0"/>
                <a:ea typeface="ＭＳ Ｐゴシック" charset="0"/>
              </a:defRPr>
            </a:lvl7pPr>
            <a:lvl8pPr marL="3429000" indent="-228600" fontAlgn="base">
              <a:spcBef>
                <a:spcPct val="0"/>
              </a:spcBef>
              <a:spcAft>
                <a:spcPct val="0"/>
              </a:spcAft>
              <a:defRPr kumimoji="1" sz="2400">
                <a:solidFill>
                  <a:schemeClr val="tx1"/>
                </a:solidFill>
                <a:latin typeface="Calibri" charset="0"/>
                <a:ea typeface="ＭＳ Ｐゴシック" charset="0"/>
              </a:defRPr>
            </a:lvl8pPr>
            <a:lvl9pPr marL="3886200" indent="-228600" fontAlgn="base">
              <a:spcBef>
                <a:spcPct val="0"/>
              </a:spcBef>
              <a:spcAft>
                <a:spcPct val="0"/>
              </a:spcAft>
              <a:defRPr kumimoji="1" sz="2400">
                <a:solidFill>
                  <a:schemeClr val="tx1"/>
                </a:solidFill>
                <a:latin typeface="Calibri" charset="0"/>
                <a:ea typeface="ＭＳ Ｐゴシック" charset="0"/>
              </a:defRPr>
            </a:lvl9pPr>
          </a:lstStyle>
          <a:p>
            <a:pPr fontAlgn="base">
              <a:spcBef>
                <a:spcPct val="0"/>
              </a:spcBef>
              <a:spcAft>
                <a:spcPct val="0"/>
              </a:spcAft>
            </a:pPr>
            <a:r>
              <a:rPr lang="en-US" altLang="ja-JP" sz="1100" b="1">
                <a:solidFill>
                  <a:prstClr val="black"/>
                </a:solidFill>
                <a:latin typeface="13" charset="0"/>
                <a:ea typeface="13" charset="0"/>
                <a:cs typeface="13" charset="0"/>
              </a:rPr>
              <a:t>2nm stab. R&amp;D</a:t>
            </a:r>
            <a:endParaRPr lang="ja-JP" altLang="en-US" sz="1100" b="1">
              <a:solidFill>
                <a:prstClr val="black"/>
              </a:solidFill>
              <a:latin typeface="13" charset="0"/>
              <a:ea typeface="13" charset="0"/>
              <a:cs typeface="13" charset="0"/>
            </a:endParaRPr>
          </a:p>
        </p:txBody>
      </p:sp>
      <p:sp>
        <p:nvSpPr>
          <p:cNvPr id="20516" name="テキスト ボックス 30"/>
          <p:cNvSpPr txBox="1">
            <a:spLocks noChangeArrowheads="1"/>
          </p:cNvSpPr>
          <p:nvPr/>
        </p:nvSpPr>
        <p:spPr bwMode="auto">
          <a:xfrm>
            <a:off x="3621088" y="2681288"/>
            <a:ext cx="963612"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Calibri" charset="0"/>
                <a:ea typeface="ＭＳ Ｐゴシック" charset="0"/>
                <a:cs typeface="ＭＳ Ｐゴシック" charset="0"/>
              </a:defRPr>
            </a:lvl1pPr>
            <a:lvl2pPr marL="742950" indent="-285750">
              <a:defRPr kumimoji="1" sz="2400">
                <a:solidFill>
                  <a:schemeClr val="tx1"/>
                </a:solidFill>
                <a:latin typeface="Calibri" charset="0"/>
                <a:ea typeface="ＭＳ Ｐゴシック" charset="0"/>
              </a:defRPr>
            </a:lvl2pPr>
            <a:lvl3pPr marL="1143000" indent="-228600">
              <a:defRPr kumimoji="1" sz="2400">
                <a:solidFill>
                  <a:schemeClr val="tx1"/>
                </a:solidFill>
                <a:latin typeface="Calibri" charset="0"/>
                <a:ea typeface="ＭＳ Ｐゴシック" charset="0"/>
              </a:defRPr>
            </a:lvl3pPr>
            <a:lvl4pPr marL="1600200" indent="-228600">
              <a:defRPr kumimoji="1" sz="2400">
                <a:solidFill>
                  <a:schemeClr val="tx1"/>
                </a:solidFill>
                <a:latin typeface="Calibri" charset="0"/>
                <a:ea typeface="ＭＳ Ｐゴシック" charset="0"/>
              </a:defRPr>
            </a:lvl4pPr>
            <a:lvl5pPr marL="2057400" indent="-228600">
              <a:defRPr kumimoji="1" sz="2400">
                <a:solidFill>
                  <a:schemeClr val="tx1"/>
                </a:solidFill>
                <a:latin typeface="Calibri" charset="0"/>
                <a:ea typeface="ＭＳ Ｐゴシック" charset="0"/>
              </a:defRPr>
            </a:lvl5pPr>
            <a:lvl6pPr marL="2514600" indent="-228600" fontAlgn="base">
              <a:spcBef>
                <a:spcPct val="0"/>
              </a:spcBef>
              <a:spcAft>
                <a:spcPct val="0"/>
              </a:spcAft>
              <a:defRPr kumimoji="1" sz="2400">
                <a:solidFill>
                  <a:schemeClr val="tx1"/>
                </a:solidFill>
                <a:latin typeface="Calibri" charset="0"/>
                <a:ea typeface="ＭＳ Ｐゴシック" charset="0"/>
              </a:defRPr>
            </a:lvl6pPr>
            <a:lvl7pPr marL="2971800" indent="-228600" fontAlgn="base">
              <a:spcBef>
                <a:spcPct val="0"/>
              </a:spcBef>
              <a:spcAft>
                <a:spcPct val="0"/>
              </a:spcAft>
              <a:defRPr kumimoji="1" sz="2400">
                <a:solidFill>
                  <a:schemeClr val="tx1"/>
                </a:solidFill>
                <a:latin typeface="Calibri" charset="0"/>
                <a:ea typeface="ＭＳ Ｐゴシック" charset="0"/>
              </a:defRPr>
            </a:lvl7pPr>
            <a:lvl8pPr marL="3429000" indent="-228600" fontAlgn="base">
              <a:spcBef>
                <a:spcPct val="0"/>
              </a:spcBef>
              <a:spcAft>
                <a:spcPct val="0"/>
              </a:spcAft>
              <a:defRPr kumimoji="1" sz="2400">
                <a:solidFill>
                  <a:schemeClr val="tx1"/>
                </a:solidFill>
                <a:latin typeface="Calibri" charset="0"/>
                <a:ea typeface="ＭＳ Ｐゴシック" charset="0"/>
              </a:defRPr>
            </a:lvl8pPr>
            <a:lvl9pPr marL="3886200" indent="-228600" fontAlgn="base">
              <a:spcBef>
                <a:spcPct val="0"/>
              </a:spcBef>
              <a:spcAft>
                <a:spcPct val="0"/>
              </a:spcAft>
              <a:defRPr kumimoji="1" sz="2400">
                <a:solidFill>
                  <a:schemeClr val="tx1"/>
                </a:solidFill>
                <a:latin typeface="Calibri" charset="0"/>
                <a:ea typeface="ＭＳ Ｐゴシック" charset="0"/>
              </a:defRPr>
            </a:lvl9pPr>
          </a:lstStyle>
          <a:p>
            <a:pPr fontAlgn="base">
              <a:spcBef>
                <a:spcPct val="0"/>
              </a:spcBef>
              <a:spcAft>
                <a:spcPct val="0"/>
              </a:spcAft>
            </a:pPr>
            <a:r>
              <a:rPr lang="en-US" altLang="ja-JP" sz="1100" b="1">
                <a:solidFill>
                  <a:srgbClr val="FFFFFF"/>
                </a:solidFill>
                <a:latin typeface="13" charset="0"/>
                <a:ea typeface="13" charset="0"/>
                <a:cs typeface="13" charset="0"/>
              </a:rPr>
              <a:t>Beam study</a:t>
            </a:r>
            <a:endParaRPr lang="ja-JP" altLang="en-US" sz="1100" b="1">
              <a:solidFill>
                <a:srgbClr val="FFFFFF"/>
              </a:solidFill>
              <a:latin typeface="13" charset="0"/>
              <a:ea typeface="13" charset="0"/>
              <a:cs typeface="13" charset="0"/>
            </a:endParaRPr>
          </a:p>
        </p:txBody>
      </p:sp>
      <p:sp>
        <p:nvSpPr>
          <p:cNvPr id="142" name="正方形/長方形 141"/>
          <p:cNvSpPr/>
          <p:nvPr/>
        </p:nvSpPr>
        <p:spPr bwMode="auto">
          <a:xfrm>
            <a:off x="5691188" y="2941638"/>
            <a:ext cx="1416050" cy="247650"/>
          </a:xfrm>
          <a:prstGeom prst="rect">
            <a:avLst/>
          </a:prstGeom>
          <a:solidFill>
            <a:schemeClr val="accent1">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a:solidFill>
                <a:srgbClr val="FFFFFF"/>
              </a:solidFill>
              <a:latin typeface="Calibri"/>
              <a:ea typeface="ＭＳ Ｐゴシック"/>
            </a:endParaRPr>
          </a:p>
        </p:txBody>
      </p:sp>
      <p:sp>
        <p:nvSpPr>
          <p:cNvPr id="20518" name="テキスト ボックス 30"/>
          <p:cNvSpPr txBox="1">
            <a:spLocks noChangeArrowheads="1"/>
          </p:cNvSpPr>
          <p:nvPr/>
        </p:nvSpPr>
        <p:spPr bwMode="auto">
          <a:xfrm>
            <a:off x="5840413" y="2916238"/>
            <a:ext cx="1370012"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Calibri" charset="0"/>
                <a:ea typeface="ＭＳ Ｐゴシック" charset="0"/>
                <a:cs typeface="ＭＳ Ｐゴシック" charset="0"/>
              </a:defRPr>
            </a:lvl1pPr>
            <a:lvl2pPr marL="742950" indent="-285750">
              <a:defRPr kumimoji="1" sz="2400">
                <a:solidFill>
                  <a:schemeClr val="tx1"/>
                </a:solidFill>
                <a:latin typeface="Calibri" charset="0"/>
                <a:ea typeface="ＭＳ Ｐゴシック" charset="0"/>
              </a:defRPr>
            </a:lvl2pPr>
            <a:lvl3pPr marL="1143000" indent="-228600">
              <a:defRPr kumimoji="1" sz="2400">
                <a:solidFill>
                  <a:schemeClr val="tx1"/>
                </a:solidFill>
                <a:latin typeface="Calibri" charset="0"/>
                <a:ea typeface="ＭＳ Ｐゴシック" charset="0"/>
              </a:defRPr>
            </a:lvl3pPr>
            <a:lvl4pPr marL="1600200" indent="-228600">
              <a:defRPr kumimoji="1" sz="2400">
                <a:solidFill>
                  <a:schemeClr val="tx1"/>
                </a:solidFill>
                <a:latin typeface="Calibri" charset="0"/>
                <a:ea typeface="ＭＳ Ｐゴシック" charset="0"/>
              </a:defRPr>
            </a:lvl4pPr>
            <a:lvl5pPr marL="2057400" indent="-228600">
              <a:defRPr kumimoji="1" sz="2400">
                <a:solidFill>
                  <a:schemeClr val="tx1"/>
                </a:solidFill>
                <a:latin typeface="Calibri" charset="0"/>
                <a:ea typeface="ＭＳ Ｐゴシック" charset="0"/>
              </a:defRPr>
            </a:lvl5pPr>
            <a:lvl6pPr marL="2514600" indent="-228600" fontAlgn="base">
              <a:spcBef>
                <a:spcPct val="0"/>
              </a:spcBef>
              <a:spcAft>
                <a:spcPct val="0"/>
              </a:spcAft>
              <a:defRPr kumimoji="1" sz="2400">
                <a:solidFill>
                  <a:schemeClr val="tx1"/>
                </a:solidFill>
                <a:latin typeface="Calibri" charset="0"/>
                <a:ea typeface="ＭＳ Ｐゴシック" charset="0"/>
              </a:defRPr>
            </a:lvl6pPr>
            <a:lvl7pPr marL="2971800" indent="-228600" fontAlgn="base">
              <a:spcBef>
                <a:spcPct val="0"/>
              </a:spcBef>
              <a:spcAft>
                <a:spcPct val="0"/>
              </a:spcAft>
              <a:defRPr kumimoji="1" sz="2400">
                <a:solidFill>
                  <a:schemeClr val="tx1"/>
                </a:solidFill>
                <a:latin typeface="Calibri" charset="0"/>
                <a:ea typeface="ＭＳ Ｐゴシック" charset="0"/>
              </a:defRPr>
            </a:lvl7pPr>
            <a:lvl8pPr marL="3429000" indent="-228600" fontAlgn="base">
              <a:spcBef>
                <a:spcPct val="0"/>
              </a:spcBef>
              <a:spcAft>
                <a:spcPct val="0"/>
              </a:spcAft>
              <a:defRPr kumimoji="1" sz="2400">
                <a:solidFill>
                  <a:schemeClr val="tx1"/>
                </a:solidFill>
                <a:latin typeface="Calibri" charset="0"/>
                <a:ea typeface="ＭＳ Ｐゴシック" charset="0"/>
              </a:defRPr>
            </a:lvl8pPr>
            <a:lvl9pPr marL="3886200" indent="-228600" fontAlgn="base">
              <a:spcBef>
                <a:spcPct val="0"/>
              </a:spcBef>
              <a:spcAft>
                <a:spcPct val="0"/>
              </a:spcAft>
              <a:defRPr kumimoji="1" sz="2400">
                <a:solidFill>
                  <a:schemeClr val="tx1"/>
                </a:solidFill>
                <a:latin typeface="Calibri" charset="0"/>
                <a:ea typeface="ＭＳ Ｐゴシック" charset="0"/>
              </a:defRPr>
            </a:lvl9pPr>
          </a:lstStyle>
          <a:p>
            <a:pPr fontAlgn="base">
              <a:spcBef>
                <a:spcPct val="0"/>
              </a:spcBef>
              <a:spcAft>
                <a:spcPct val="0"/>
              </a:spcAft>
            </a:pPr>
            <a:r>
              <a:rPr lang="en-US" altLang="ja-JP" sz="1100" b="1">
                <a:solidFill>
                  <a:prstClr val="black"/>
                </a:solidFill>
                <a:latin typeface="13" charset="0"/>
                <a:ea typeface="13" charset="0"/>
                <a:cs typeface="13" charset="0"/>
              </a:rPr>
              <a:t>2nm steady op.</a:t>
            </a:r>
            <a:endParaRPr lang="ja-JP" altLang="en-US" sz="1100" b="1">
              <a:solidFill>
                <a:prstClr val="black"/>
              </a:solidFill>
              <a:latin typeface="13" charset="0"/>
              <a:ea typeface="13" charset="0"/>
              <a:cs typeface="13" charset="0"/>
            </a:endParaRPr>
          </a:p>
        </p:txBody>
      </p:sp>
      <p:sp>
        <p:nvSpPr>
          <p:cNvPr id="20519" name="テキスト ボックス 30"/>
          <p:cNvSpPr txBox="1">
            <a:spLocks noChangeArrowheads="1"/>
          </p:cNvSpPr>
          <p:nvPr/>
        </p:nvSpPr>
        <p:spPr bwMode="auto">
          <a:xfrm>
            <a:off x="369888" y="2528888"/>
            <a:ext cx="1490662" cy="585787"/>
          </a:xfrm>
          <a:prstGeom prst="rect">
            <a:avLst/>
          </a:prstGeom>
          <a:solidFill>
            <a:srgbClr val="8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Calibri" charset="0"/>
                <a:ea typeface="ＭＳ Ｐゴシック" charset="0"/>
                <a:cs typeface="ＭＳ Ｐゴシック" charset="0"/>
              </a:defRPr>
            </a:lvl1pPr>
            <a:lvl2pPr marL="742950" indent="-285750">
              <a:defRPr kumimoji="1" sz="2400">
                <a:solidFill>
                  <a:schemeClr val="tx1"/>
                </a:solidFill>
                <a:latin typeface="Calibri" charset="0"/>
                <a:ea typeface="ＭＳ Ｐゴシック" charset="0"/>
              </a:defRPr>
            </a:lvl2pPr>
            <a:lvl3pPr marL="1143000" indent="-228600">
              <a:defRPr kumimoji="1" sz="2400">
                <a:solidFill>
                  <a:schemeClr val="tx1"/>
                </a:solidFill>
                <a:latin typeface="Calibri" charset="0"/>
                <a:ea typeface="ＭＳ Ｐゴシック" charset="0"/>
              </a:defRPr>
            </a:lvl3pPr>
            <a:lvl4pPr marL="1600200" indent="-228600">
              <a:defRPr kumimoji="1" sz="2400">
                <a:solidFill>
                  <a:schemeClr val="tx1"/>
                </a:solidFill>
                <a:latin typeface="Calibri" charset="0"/>
                <a:ea typeface="ＭＳ Ｐゴシック" charset="0"/>
              </a:defRPr>
            </a:lvl4pPr>
            <a:lvl5pPr marL="2057400" indent="-228600">
              <a:defRPr kumimoji="1" sz="2400">
                <a:solidFill>
                  <a:schemeClr val="tx1"/>
                </a:solidFill>
                <a:latin typeface="Calibri" charset="0"/>
                <a:ea typeface="ＭＳ Ｐゴシック" charset="0"/>
              </a:defRPr>
            </a:lvl5pPr>
            <a:lvl6pPr marL="2514600" indent="-228600" fontAlgn="base">
              <a:spcBef>
                <a:spcPct val="0"/>
              </a:spcBef>
              <a:spcAft>
                <a:spcPct val="0"/>
              </a:spcAft>
              <a:defRPr kumimoji="1" sz="2400">
                <a:solidFill>
                  <a:schemeClr val="tx1"/>
                </a:solidFill>
                <a:latin typeface="Calibri" charset="0"/>
                <a:ea typeface="ＭＳ Ｐゴシック" charset="0"/>
              </a:defRPr>
            </a:lvl6pPr>
            <a:lvl7pPr marL="2971800" indent="-228600" fontAlgn="base">
              <a:spcBef>
                <a:spcPct val="0"/>
              </a:spcBef>
              <a:spcAft>
                <a:spcPct val="0"/>
              </a:spcAft>
              <a:defRPr kumimoji="1" sz="2400">
                <a:solidFill>
                  <a:schemeClr val="tx1"/>
                </a:solidFill>
                <a:latin typeface="Calibri" charset="0"/>
                <a:ea typeface="ＭＳ Ｐゴシック" charset="0"/>
              </a:defRPr>
            </a:lvl7pPr>
            <a:lvl8pPr marL="3429000" indent="-228600" fontAlgn="base">
              <a:spcBef>
                <a:spcPct val="0"/>
              </a:spcBef>
              <a:spcAft>
                <a:spcPct val="0"/>
              </a:spcAft>
              <a:defRPr kumimoji="1" sz="2400">
                <a:solidFill>
                  <a:schemeClr val="tx1"/>
                </a:solidFill>
                <a:latin typeface="Calibri" charset="0"/>
                <a:ea typeface="ＭＳ Ｐゴシック" charset="0"/>
              </a:defRPr>
            </a:lvl8pPr>
            <a:lvl9pPr marL="3886200" indent="-228600" fontAlgn="base">
              <a:spcBef>
                <a:spcPct val="0"/>
              </a:spcBef>
              <a:spcAft>
                <a:spcPct val="0"/>
              </a:spcAft>
              <a:defRPr kumimoji="1" sz="2400">
                <a:solidFill>
                  <a:schemeClr val="tx1"/>
                </a:solidFill>
                <a:latin typeface="Calibri" charset="0"/>
                <a:ea typeface="ＭＳ Ｐゴシック" charset="0"/>
              </a:defRPr>
            </a:lvl9pPr>
          </a:lstStyle>
          <a:p>
            <a:pPr fontAlgn="base">
              <a:spcBef>
                <a:spcPct val="0"/>
              </a:spcBef>
              <a:spcAft>
                <a:spcPct val="0"/>
              </a:spcAft>
            </a:pPr>
            <a:r>
              <a:rPr lang="en-US" altLang="ja-JP" sz="1600" b="1">
                <a:solidFill>
                  <a:prstClr val="white"/>
                </a:solidFill>
                <a:latin typeface="13" charset="0"/>
                <a:ea typeface="13" charset="0"/>
                <a:cs typeface="13" charset="0"/>
              </a:rPr>
              <a:t>Nano beam orbit control</a:t>
            </a:r>
            <a:endParaRPr lang="ja-JP" altLang="en-US" sz="1600" b="1">
              <a:solidFill>
                <a:prstClr val="white"/>
              </a:solidFill>
              <a:latin typeface="13" charset="0"/>
              <a:ea typeface="13" charset="0"/>
              <a:cs typeface="13" charset="0"/>
            </a:endParaRPr>
          </a:p>
        </p:txBody>
      </p:sp>
      <p:sp>
        <p:nvSpPr>
          <p:cNvPr id="62" name="正方形/長方形 61"/>
          <p:cNvSpPr/>
          <p:nvPr/>
        </p:nvSpPr>
        <p:spPr bwMode="auto">
          <a:xfrm>
            <a:off x="2536825" y="3317875"/>
            <a:ext cx="1071563" cy="631825"/>
          </a:xfrm>
          <a:prstGeom prst="rect">
            <a:avLst/>
          </a:prstGeom>
          <a:solidFill>
            <a:srgbClr val="8000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a:solidFill>
                <a:prstClr val="white"/>
              </a:solidFill>
              <a:latin typeface="Calibri"/>
              <a:ea typeface="ＭＳ Ｐゴシック"/>
            </a:endParaRPr>
          </a:p>
        </p:txBody>
      </p:sp>
      <p:sp>
        <p:nvSpPr>
          <p:cNvPr id="20521" name="テキスト ボックス 30"/>
          <p:cNvSpPr txBox="1">
            <a:spLocks noChangeArrowheads="1"/>
          </p:cNvSpPr>
          <p:nvPr/>
        </p:nvSpPr>
        <p:spPr bwMode="auto">
          <a:xfrm>
            <a:off x="2647950" y="3516313"/>
            <a:ext cx="1011238"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Calibri" charset="0"/>
                <a:ea typeface="ＭＳ Ｐゴシック" charset="0"/>
                <a:cs typeface="ＭＳ Ｐゴシック" charset="0"/>
              </a:defRPr>
            </a:lvl1pPr>
            <a:lvl2pPr marL="742950" indent="-285750">
              <a:defRPr kumimoji="1" sz="2400">
                <a:solidFill>
                  <a:schemeClr val="tx1"/>
                </a:solidFill>
                <a:latin typeface="Calibri" charset="0"/>
                <a:ea typeface="ＭＳ Ｐゴシック" charset="0"/>
              </a:defRPr>
            </a:lvl2pPr>
            <a:lvl3pPr marL="1143000" indent="-228600">
              <a:defRPr kumimoji="1" sz="2400">
                <a:solidFill>
                  <a:schemeClr val="tx1"/>
                </a:solidFill>
                <a:latin typeface="Calibri" charset="0"/>
                <a:ea typeface="ＭＳ Ｐゴシック" charset="0"/>
              </a:defRPr>
            </a:lvl3pPr>
            <a:lvl4pPr marL="1600200" indent="-228600">
              <a:defRPr kumimoji="1" sz="2400">
                <a:solidFill>
                  <a:schemeClr val="tx1"/>
                </a:solidFill>
                <a:latin typeface="Calibri" charset="0"/>
                <a:ea typeface="ＭＳ Ｐゴシック" charset="0"/>
              </a:defRPr>
            </a:lvl4pPr>
            <a:lvl5pPr marL="2057400" indent="-228600">
              <a:defRPr kumimoji="1" sz="2400">
                <a:solidFill>
                  <a:schemeClr val="tx1"/>
                </a:solidFill>
                <a:latin typeface="Calibri" charset="0"/>
                <a:ea typeface="ＭＳ Ｐゴシック" charset="0"/>
              </a:defRPr>
            </a:lvl5pPr>
            <a:lvl6pPr marL="2514600" indent="-228600" fontAlgn="base">
              <a:spcBef>
                <a:spcPct val="0"/>
              </a:spcBef>
              <a:spcAft>
                <a:spcPct val="0"/>
              </a:spcAft>
              <a:defRPr kumimoji="1" sz="2400">
                <a:solidFill>
                  <a:schemeClr val="tx1"/>
                </a:solidFill>
                <a:latin typeface="Calibri" charset="0"/>
                <a:ea typeface="ＭＳ Ｐゴシック" charset="0"/>
              </a:defRPr>
            </a:lvl6pPr>
            <a:lvl7pPr marL="2971800" indent="-228600" fontAlgn="base">
              <a:spcBef>
                <a:spcPct val="0"/>
              </a:spcBef>
              <a:spcAft>
                <a:spcPct val="0"/>
              </a:spcAft>
              <a:defRPr kumimoji="1" sz="2400">
                <a:solidFill>
                  <a:schemeClr val="tx1"/>
                </a:solidFill>
                <a:latin typeface="Calibri" charset="0"/>
                <a:ea typeface="ＭＳ Ｐゴシック" charset="0"/>
              </a:defRPr>
            </a:lvl7pPr>
            <a:lvl8pPr marL="3429000" indent="-228600" fontAlgn="base">
              <a:spcBef>
                <a:spcPct val="0"/>
              </a:spcBef>
              <a:spcAft>
                <a:spcPct val="0"/>
              </a:spcAft>
              <a:defRPr kumimoji="1" sz="2400">
                <a:solidFill>
                  <a:schemeClr val="tx1"/>
                </a:solidFill>
                <a:latin typeface="Calibri" charset="0"/>
                <a:ea typeface="ＭＳ Ｐゴシック" charset="0"/>
              </a:defRPr>
            </a:lvl8pPr>
            <a:lvl9pPr marL="3886200" indent="-228600" fontAlgn="base">
              <a:spcBef>
                <a:spcPct val="0"/>
              </a:spcBef>
              <a:spcAft>
                <a:spcPct val="0"/>
              </a:spcAft>
              <a:defRPr kumimoji="1" sz="2400">
                <a:solidFill>
                  <a:schemeClr val="tx1"/>
                </a:solidFill>
                <a:latin typeface="Calibri" charset="0"/>
                <a:ea typeface="ＭＳ Ｐゴシック" charset="0"/>
              </a:defRPr>
            </a:lvl9pPr>
          </a:lstStyle>
          <a:p>
            <a:pPr fontAlgn="base">
              <a:spcBef>
                <a:spcPct val="0"/>
              </a:spcBef>
              <a:spcAft>
                <a:spcPct val="0"/>
              </a:spcAft>
            </a:pPr>
            <a:r>
              <a:rPr lang="en-US" altLang="ja-JP" sz="1100" b="1">
                <a:solidFill>
                  <a:srgbClr val="FFFFFF"/>
                </a:solidFill>
                <a:latin typeface="13" charset="0"/>
                <a:ea typeface="13" charset="0"/>
                <a:cs typeface="13" charset="0"/>
              </a:rPr>
              <a:t>Beam study</a:t>
            </a:r>
            <a:endParaRPr lang="ja-JP" altLang="en-US" sz="1100" b="1">
              <a:solidFill>
                <a:srgbClr val="FFFFFF"/>
              </a:solidFill>
              <a:latin typeface="13" charset="0"/>
              <a:ea typeface="13" charset="0"/>
              <a:cs typeface="13" charset="0"/>
            </a:endParaRPr>
          </a:p>
        </p:txBody>
      </p:sp>
      <p:sp>
        <p:nvSpPr>
          <p:cNvPr id="81" name="正方形/長方形 80"/>
          <p:cNvSpPr/>
          <p:nvPr/>
        </p:nvSpPr>
        <p:spPr bwMode="auto">
          <a:xfrm>
            <a:off x="4468813" y="3317875"/>
            <a:ext cx="4395787" cy="647700"/>
          </a:xfrm>
          <a:prstGeom prst="rect">
            <a:avLst/>
          </a:prstGeom>
          <a:solidFill>
            <a:srgbClr val="FFFF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a:solidFill>
                <a:prstClr val="white"/>
              </a:solidFill>
              <a:latin typeface="Calibri"/>
              <a:ea typeface="ＭＳ Ｐゴシック"/>
            </a:endParaRPr>
          </a:p>
        </p:txBody>
      </p:sp>
      <p:sp>
        <p:nvSpPr>
          <p:cNvPr id="20523" name="テキスト ボックス 30"/>
          <p:cNvSpPr txBox="1">
            <a:spLocks noChangeArrowheads="1"/>
          </p:cNvSpPr>
          <p:nvPr/>
        </p:nvSpPr>
        <p:spPr bwMode="auto">
          <a:xfrm>
            <a:off x="4473575" y="3317876"/>
            <a:ext cx="4670425" cy="58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kumimoji="1" sz="2400">
                <a:solidFill>
                  <a:schemeClr val="tx1"/>
                </a:solidFill>
                <a:latin typeface="Calibri" charset="0"/>
                <a:ea typeface="ＭＳ Ｐゴシック" charset="0"/>
                <a:cs typeface="ＭＳ Ｐゴシック" charset="0"/>
              </a:defRPr>
            </a:lvl1pPr>
            <a:lvl2pPr marL="742950" indent="-285750">
              <a:defRPr kumimoji="1" sz="2400">
                <a:solidFill>
                  <a:schemeClr val="tx1"/>
                </a:solidFill>
                <a:latin typeface="Calibri" charset="0"/>
                <a:ea typeface="ＭＳ Ｐゴシック" charset="0"/>
              </a:defRPr>
            </a:lvl2pPr>
            <a:lvl3pPr marL="1143000" indent="-228600">
              <a:defRPr kumimoji="1" sz="2400">
                <a:solidFill>
                  <a:schemeClr val="tx1"/>
                </a:solidFill>
                <a:latin typeface="Calibri" charset="0"/>
                <a:ea typeface="ＭＳ Ｐゴシック" charset="0"/>
              </a:defRPr>
            </a:lvl3pPr>
            <a:lvl4pPr marL="1600200" indent="-228600">
              <a:defRPr kumimoji="1" sz="2400">
                <a:solidFill>
                  <a:schemeClr val="tx1"/>
                </a:solidFill>
                <a:latin typeface="Calibri" charset="0"/>
                <a:ea typeface="ＭＳ Ｐゴシック" charset="0"/>
              </a:defRPr>
            </a:lvl4pPr>
            <a:lvl5pPr marL="2057400" indent="-228600">
              <a:defRPr kumimoji="1" sz="2400">
                <a:solidFill>
                  <a:schemeClr val="tx1"/>
                </a:solidFill>
                <a:latin typeface="Calibri" charset="0"/>
                <a:ea typeface="ＭＳ Ｐゴシック" charset="0"/>
              </a:defRPr>
            </a:lvl5pPr>
            <a:lvl6pPr marL="2514600" indent="-228600" fontAlgn="base">
              <a:spcBef>
                <a:spcPct val="0"/>
              </a:spcBef>
              <a:spcAft>
                <a:spcPct val="0"/>
              </a:spcAft>
              <a:defRPr kumimoji="1" sz="2400">
                <a:solidFill>
                  <a:schemeClr val="tx1"/>
                </a:solidFill>
                <a:latin typeface="Calibri" charset="0"/>
                <a:ea typeface="ＭＳ Ｐゴシック" charset="0"/>
              </a:defRPr>
            </a:lvl6pPr>
            <a:lvl7pPr marL="2971800" indent="-228600" fontAlgn="base">
              <a:spcBef>
                <a:spcPct val="0"/>
              </a:spcBef>
              <a:spcAft>
                <a:spcPct val="0"/>
              </a:spcAft>
              <a:defRPr kumimoji="1" sz="2400">
                <a:solidFill>
                  <a:schemeClr val="tx1"/>
                </a:solidFill>
                <a:latin typeface="Calibri" charset="0"/>
                <a:ea typeface="ＭＳ Ｐゴシック" charset="0"/>
              </a:defRPr>
            </a:lvl7pPr>
            <a:lvl8pPr marL="3429000" indent="-228600" fontAlgn="base">
              <a:spcBef>
                <a:spcPct val="0"/>
              </a:spcBef>
              <a:spcAft>
                <a:spcPct val="0"/>
              </a:spcAft>
              <a:defRPr kumimoji="1" sz="2400">
                <a:solidFill>
                  <a:schemeClr val="tx1"/>
                </a:solidFill>
                <a:latin typeface="Calibri" charset="0"/>
                <a:ea typeface="ＭＳ Ｐゴシック" charset="0"/>
              </a:defRPr>
            </a:lvl8pPr>
            <a:lvl9pPr marL="3886200" indent="-228600" fontAlgn="base">
              <a:spcBef>
                <a:spcPct val="0"/>
              </a:spcBef>
              <a:spcAft>
                <a:spcPct val="0"/>
              </a:spcAft>
              <a:defRPr kumimoji="1" sz="2400">
                <a:solidFill>
                  <a:schemeClr val="tx1"/>
                </a:solidFill>
                <a:latin typeface="Calibri" charset="0"/>
                <a:ea typeface="ＭＳ Ｐゴシック" charset="0"/>
              </a:defRPr>
            </a:lvl9pPr>
          </a:lstStyle>
          <a:p>
            <a:pPr fontAlgn="base">
              <a:spcBef>
                <a:spcPct val="0"/>
              </a:spcBef>
              <a:spcAft>
                <a:spcPct val="0"/>
              </a:spcAft>
            </a:pPr>
            <a:r>
              <a:rPr lang="en-US" altLang="ja-JP" sz="1600" dirty="0" smtClean="0">
                <a:solidFill>
                  <a:srgbClr val="0000FF"/>
                </a:solidFill>
              </a:rPr>
              <a:t>Challenging R&amp;D of the Very </a:t>
            </a:r>
            <a:r>
              <a:rPr lang="en-US" altLang="ja-JP" sz="1600" dirty="0">
                <a:solidFill>
                  <a:srgbClr val="0000FF"/>
                </a:solidFill>
              </a:rPr>
              <a:t>high chromaticity </a:t>
            </a:r>
            <a:r>
              <a:rPr lang="en-US" altLang="ja-JP" sz="1600" dirty="0" smtClean="0">
                <a:solidFill>
                  <a:srgbClr val="0000FF"/>
                </a:solidFill>
              </a:rPr>
              <a:t>optics</a:t>
            </a:r>
          </a:p>
          <a:p>
            <a:pPr fontAlgn="base">
              <a:spcBef>
                <a:spcPct val="0"/>
              </a:spcBef>
              <a:spcAft>
                <a:spcPct val="0"/>
              </a:spcAft>
            </a:pPr>
            <a:r>
              <a:rPr lang="en-US" altLang="ja-JP" sz="1600" b="1" dirty="0" smtClean="0">
                <a:solidFill>
                  <a:prstClr val="black"/>
                </a:solidFill>
                <a:latin typeface="13" charset="0"/>
                <a:ea typeface="13" charset="0"/>
                <a:cs typeface="13" charset="0"/>
              </a:rPr>
              <a:t>Ultra </a:t>
            </a:r>
            <a:r>
              <a:rPr lang="en-US" altLang="ja-JP" sz="1600" b="1" dirty="0">
                <a:solidFill>
                  <a:prstClr val="black"/>
                </a:solidFill>
                <a:latin typeface="13" charset="0"/>
                <a:ea typeface="13" charset="0"/>
                <a:cs typeface="13" charset="0"/>
              </a:rPr>
              <a:t>small beam ~ 20 nm</a:t>
            </a:r>
            <a:endParaRPr lang="ja-JP" altLang="en-US" sz="1600" b="1" dirty="0">
              <a:solidFill>
                <a:prstClr val="black"/>
              </a:solidFill>
              <a:latin typeface="13" charset="0"/>
              <a:ea typeface="13" charset="0"/>
              <a:cs typeface="13" charset="0"/>
            </a:endParaRPr>
          </a:p>
        </p:txBody>
      </p:sp>
      <p:sp>
        <p:nvSpPr>
          <p:cNvPr id="20524" name="テキスト ボックス 30"/>
          <p:cNvSpPr txBox="1">
            <a:spLocks noChangeArrowheads="1"/>
          </p:cNvSpPr>
          <p:nvPr/>
        </p:nvSpPr>
        <p:spPr bwMode="auto">
          <a:xfrm>
            <a:off x="379413" y="3462338"/>
            <a:ext cx="1490662" cy="338137"/>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Calibri" charset="0"/>
                <a:ea typeface="ＭＳ Ｐゴシック" charset="0"/>
                <a:cs typeface="ＭＳ Ｐゴシック" charset="0"/>
              </a:defRPr>
            </a:lvl1pPr>
            <a:lvl2pPr marL="742950" indent="-285750">
              <a:defRPr kumimoji="1" sz="2400">
                <a:solidFill>
                  <a:schemeClr val="tx1"/>
                </a:solidFill>
                <a:latin typeface="Calibri" charset="0"/>
                <a:ea typeface="ＭＳ Ｐゴシック" charset="0"/>
              </a:defRPr>
            </a:lvl2pPr>
            <a:lvl3pPr marL="1143000" indent="-228600">
              <a:defRPr kumimoji="1" sz="2400">
                <a:solidFill>
                  <a:schemeClr val="tx1"/>
                </a:solidFill>
                <a:latin typeface="Calibri" charset="0"/>
                <a:ea typeface="ＭＳ Ｐゴシック" charset="0"/>
              </a:defRPr>
            </a:lvl3pPr>
            <a:lvl4pPr marL="1600200" indent="-228600">
              <a:defRPr kumimoji="1" sz="2400">
                <a:solidFill>
                  <a:schemeClr val="tx1"/>
                </a:solidFill>
                <a:latin typeface="Calibri" charset="0"/>
                <a:ea typeface="ＭＳ Ｐゴシック" charset="0"/>
              </a:defRPr>
            </a:lvl4pPr>
            <a:lvl5pPr marL="2057400" indent="-228600">
              <a:defRPr kumimoji="1" sz="2400">
                <a:solidFill>
                  <a:schemeClr val="tx1"/>
                </a:solidFill>
                <a:latin typeface="Calibri" charset="0"/>
                <a:ea typeface="ＭＳ Ｐゴシック" charset="0"/>
              </a:defRPr>
            </a:lvl5pPr>
            <a:lvl6pPr marL="2514600" indent="-228600" fontAlgn="base">
              <a:spcBef>
                <a:spcPct val="0"/>
              </a:spcBef>
              <a:spcAft>
                <a:spcPct val="0"/>
              </a:spcAft>
              <a:defRPr kumimoji="1" sz="2400">
                <a:solidFill>
                  <a:schemeClr val="tx1"/>
                </a:solidFill>
                <a:latin typeface="Calibri" charset="0"/>
                <a:ea typeface="ＭＳ Ｐゴシック" charset="0"/>
              </a:defRPr>
            </a:lvl6pPr>
            <a:lvl7pPr marL="2971800" indent="-228600" fontAlgn="base">
              <a:spcBef>
                <a:spcPct val="0"/>
              </a:spcBef>
              <a:spcAft>
                <a:spcPct val="0"/>
              </a:spcAft>
              <a:defRPr kumimoji="1" sz="2400">
                <a:solidFill>
                  <a:schemeClr val="tx1"/>
                </a:solidFill>
                <a:latin typeface="Calibri" charset="0"/>
                <a:ea typeface="ＭＳ Ｐゴシック" charset="0"/>
              </a:defRPr>
            </a:lvl7pPr>
            <a:lvl8pPr marL="3429000" indent="-228600" fontAlgn="base">
              <a:spcBef>
                <a:spcPct val="0"/>
              </a:spcBef>
              <a:spcAft>
                <a:spcPct val="0"/>
              </a:spcAft>
              <a:defRPr kumimoji="1" sz="2400">
                <a:solidFill>
                  <a:schemeClr val="tx1"/>
                </a:solidFill>
                <a:latin typeface="Calibri" charset="0"/>
                <a:ea typeface="ＭＳ Ｐゴシック" charset="0"/>
              </a:defRPr>
            </a:lvl8pPr>
            <a:lvl9pPr marL="3886200" indent="-228600" fontAlgn="base">
              <a:spcBef>
                <a:spcPct val="0"/>
              </a:spcBef>
              <a:spcAft>
                <a:spcPct val="0"/>
              </a:spcAft>
              <a:defRPr kumimoji="1" sz="2400">
                <a:solidFill>
                  <a:schemeClr val="tx1"/>
                </a:solidFill>
                <a:latin typeface="Calibri" charset="0"/>
                <a:ea typeface="ＭＳ Ｐゴシック" charset="0"/>
              </a:defRPr>
            </a:lvl9pPr>
          </a:lstStyle>
          <a:p>
            <a:pPr fontAlgn="base">
              <a:spcBef>
                <a:spcPct val="0"/>
              </a:spcBef>
              <a:spcAft>
                <a:spcPct val="0"/>
              </a:spcAft>
            </a:pPr>
            <a:r>
              <a:rPr lang="en-US" altLang="ja-JP" sz="1600" b="1">
                <a:solidFill>
                  <a:prstClr val="black"/>
                </a:solidFill>
                <a:latin typeface="13" charset="0"/>
                <a:ea typeface="13" charset="0"/>
                <a:cs typeface="13" charset="0"/>
              </a:rPr>
              <a:t>Small beam</a:t>
            </a:r>
            <a:endParaRPr lang="ja-JP" altLang="en-US" sz="1600" b="1">
              <a:solidFill>
                <a:prstClr val="black"/>
              </a:solidFill>
              <a:latin typeface="13" charset="0"/>
              <a:ea typeface="13" charset="0"/>
              <a:cs typeface="13" charset="0"/>
            </a:endParaRPr>
          </a:p>
        </p:txBody>
      </p:sp>
      <p:sp>
        <p:nvSpPr>
          <p:cNvPr id="148" name="正方形/長方形 147"/>
          <p:cNvSpPr/>
          <p:nvPr/>
        </p:nvSpPr>
        <p:spPr bwMode="auto">
          <a:xfrm>
            <a:off x="3598863" y="3317875"/>
            <a:ext cx="882650" cy="631825"/>
          </a:xfrm>
          <a:prstGeom prst="rect">
            <a:avLst/>
          </a:prstGeom>
          <a:solidFill>
            <a:srgbClr val="8000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a:solidFill>
                <a:prstClr val="white"/>
              </a:solidFill>
              <a:latin typeface="Calibri"/>
              <a:ea typeface="ＭＳ Ｐゴシック"/>
            </a:endParaRPr>
          </a:p>
        </p:txBody>
      </p:sp>
      <p:sp>
        <p:nvSpPr>
          <p:cNvPr id="20526" name="テキスト ボックス 30"/>
          <p:cNvSpPr txBox="1">
            <a:spLocks noChangeArrowheads="1"/>
          </p:cNvSpPr>
          <p:nvPr/>
        </p:nvSpPr>
        <p:spPr bwMode="auto">
          <a:xfrm>
            <a:off x="3633788" y="3432175"/>
            <a:ext cx="12001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Calibri" charset="0"/>
                <a:ea typeface="ＭＳ Ｐゴシック" charset="0"/>
                <a:cs typeface="ＭＳ Ｐゴシック" charset="0"/>
              </a:defRPr>
            </a:lvl1pPr>
            <a:lvl2pPr marL="742950" indent="-285750">
              <a:defRPr kumimoji="1" sz="2400">
                <a:solidFill>
                  <a:schemeClr val="tx1"/>
                </a:solidFill>
                <a:latin typeface="Calibri" charset="0"/>
                <a:ea typeface="ＭＳ Ｐゴシック" charset="0"/>
              </a:defRPr>
            </a:lvl2pPr>
            <a:lvl3pPr marL="1143000" indent="-228600">
              <a:defRPr kumimoji="1" sz="2400">
                <a:solidFill>
                  <a:schemeClr val="tx1"/>
                </a:solidFill>
                <a:latin typeface="Calibri" charset="0"/>
                <a:ea typeface="ＭＳ Ｐゴシック" charset="0"/>
              </a:defRPr>
            </a:lvl3pPr>
            <a:lvl4pPr marL="1600200" indent="-228600">
              <a:defRPr kumimoji="1" sz="2400">
                <a:solidFill>
                  <a:schemeClr val="tx1"/>
                </a:solidFill>
                <a:latin typeface="Calibri" charset="0"/>
                <a:ea typeface="ＭＳ Ｐゴシック" charset="0"/>
              </a:defRPr>
            </a:lvl4pPr>
            <a:lvl5pPr marL="2057400" indent="-228600">
              <a:defRPr kumimoji="1" sz="2400">
                <a:solidFill>
                  <a:schemeClr val="tx1"/>
                </a:solidFill>
                <a:latin typeface="Calibri" charset="0"/>
                <a:ea typeface="ＭＳ Ｐゴシック" charset="0"/>
              </a:defRPr>
            </a:lvl5pPr>
            <a:lvl6pPr marL="2514600" indent="-228600" fontAlgn="base">
              <a:spcBef>
                <a:spcPct val="0"/>
              </a:spcBef>
              <a:spcAft>
                <a:spcPct val="0"/>
              </a:spcAft>
              <a:defRPr kumimoji="1" sz="2400">
                <a:solidFill>
                  <a:schemeClr val="tx1"/>
                </a:solidFill>
                <a:latin typeface="Calibri" charset="0"/>
                <a:ea typeface="ＭＳ Ｐゴシック" charset="0"/>
              </a:defRPr>
            </a:lvl6pPr>
            <a:lvl7pPr marL="2971800" indent="-228600" fontAlgn="base">
              <a:spcBef>
                <a:spcPct val="0"/>
              </a:spcBef>
              <a:spcAft>
                <a:spcPct val="0"/>
              </a:spcAft>
              <a:defRPr kumimoji="1" sz="2400">
                <a:solidFill>
                  <a:schemeClr val="tx1"/>
                </a:solidFill>
                <a:latin typeface="Calibri" charset="0"/>
                <a:ea typeface="ＭＳ Ｐゴシック" charset="0"/>
              </a:defRPr>
            </a:lvl7pPr>
            <a:lvl8pPr marL="3429000" indent="-228600" fontAlgn="base">
              <a:spcBef>
                <a:spcPct val="0"/>
              </a:spcBef>
              <a:spcAft>
                <a:spcPct val="0"/>
              </a:spcAft>
              <a:defRPr kumimoji="1" sz="2400">
                <a:solidFill>
                  <a:schemeClr val="tx1"/>
                </a:solidFill>
                <a:latin typeface="Calibri" charset="0"/>
                <a:ea typeface="ＭＳ Ｐゴシック" charset="0"/>
              </a:defRPr>
            </a:lvl8pPr>
            <a:lvl9pPr marL="3886200" indent="-228600" fontAlgn="base">
              <a:spcBef>
                <a:spcPct val="0"/>
              </a:spcBef>
              <a:spcAft>
                <a:spcPct val="0"/>
              </a:spcAft>
              <a:defRPr kumimoji="1" sz="2400">
                <a:solidFill>
                  <a:schemeClr val="tx1"/>
                </a:solidFill>
                <a:latin typeface="Calibri" charset="0"/>
                <a:ea typeface="ＭＳ Ｐゴシック" charset="0"/>
              </a:defRPr>
            </a:lvl9pPr>
          </a:lstStyle>
          <a:p>
            <a:pPr fontAlgn="base">
              <a:spcBef>
                <a:spcPct val="0"/>
              </a:spcBef>
              <a:spcAft>
                <a:spcPct val="0"/>
              </a:spcAft>
            </a:pPr>
            <a:r>
              <a:rPr lang="en-US" altLang="ja-JP" sz="1200" b="1" dirty="0" smtClean="0">
                <a:solidFill>
                  <a:srgbClr val="FFFFFF"/>
                </a:solidFill>
                <a:latin typeface="13" charset="0"/>
                <a:ea typeface="13" charset="0"/>
                <a:cs typeface="13" charset="0"/>
              </a:rPr>
              <a:t>37nm</a:t>
            </a:r>
            <a:endParaRPr lang="en-US" altLang="ja-JP" sz="1200" b="1" dirty="0">
              <a:solidFill>
                <a:srgbClr val="FFFFFF"/>
              </a:solidFill>
              <a:latin typeface="13" charset="0"/>
              <a:ea typeface="13" charset="0"/>
              <a:cs typeface="13" charset="0"/>
            </a:endParaRPr>
          </a:p>
          <a:p>
            <a:pPr fontAlgn="base">
              <a:spcBef>
                <a:spcPct val="0"/>
              </a:spcBef>
              <a:spcAft>
                <a:spcPct val="0"/>
              </a:spcAft>
            </a:pPr>
            <a:r>
              <a:rPr lang="en-US" altLang="ja-JP" sz="1200" b="1" dirty="0">
                <a:solidFill>
                  <a:srgbClr val="FFFFFF"/>
                </a:solidFill>
                <a:latin typeface="13" charset="0"/>
                <a:ea typeface="13" charset="0"/>
                <a:cs typeface="13" charset="0"/>
              </a:rPr>
              <a:t>Steady op.</a:t>
            </a:r>
            <a:endParaRPr lang="ja-JP" altLang="en-US" sz="1200" b="1" dirty="0">
              <a:solidFill>
                <a:srgbClr val="FFFFFF"/>
              </a:solidFill>
              <a:latin typeface="13" charset="0"/>
              <a:ea typeface="13" charset="0"/>
              <a:cs typeface="13" charset="0"/>
            </a:endParaRPr>
          </a:p>
        </p:txBody>
      </p:sp>
      <p:sp>
        <p:nvSpPr>
          <p:cNvPr id="149" name="正方形/長方形 148"/>
          <p:cNvSpPr/>
          <p:nvPr/>
        </p:nvSpPr>
        <p:spPr>
          <a:xfrm>
            <a:off x="2544763" y="4170363"/>
            <a:ext cx="1933575" cy="647700"/>
          </a:xfrm>
          <a:prstGeom prst="rect">
            <a:avLst/>
          </a:prstGeom>
          <a:solidFill>
            <a:srgbClr val="8000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a:solidFill>
                <a:srgbClr val="FFFFFF"/>
              </a:solidFill>
              <a:latin typeface="Calibri"/>
              <a:ea typeface="ＭＳ Ｐゴシック"/>
            </a:endParaRPr>
          </a:p>
        </p:txBody>
      </p:sp>
      <p:sp>
        <p:nvSpPr>
          <p:cNvPr id="20528" name="テキスト ボックス 30"/>
          <p:cNvSpPr txBox="1">
            <a:spLocks noChangeArrowheads="1"/>
          </p:cNvSpPr>
          <p:nvPr/>
        </p:nvSpPr>
        <p:spPr bwMode="auto">
          <a:xfrm>
            <a:off x="2760663" y="4194175"/>
            <a:ext cx="1727200"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Calibri" charset="0"/>
                <a:ea typeface="ＭＳ Ｐゴシック" charset="0"/>
                <a:cs typeface="ＭＳ Ｐゴシック" charset="0"/>
              </a:defRPr>
            </a:lvl1pPr>
            <a:lvl2pPr marL="742950" indent="-285750">
              <a:defRPr kumimoji="1" sz="2400">
                <a:solidFill>
                  <a:schemeClr val="tx1"/>
                </a:solidFill>
                <a:latin typeface="Calibri" charset="0"/>
                <a:ea typeface="ＭＳ Ｐゴシック" charset="0"/>
              </a:defRPr>
            </a:lvl2pPr>
            <a:lvl3pPr marL="1143000" indent="-228600">
              <a:defRPr kumimoji="1" sz="2400">
                <a:solidFill>
                  <a:schemeClr val="tx1"/>
                </a:solidFill>
                <a:latin typeface="Calibri" charset="0"/>
                <a:ea typeface="ＭＳ Ｐゴシック" charset="0"/>
              </a:defRPr>
            </a:lvl3pPr>
            <a:lvl4pPr marL="1600200" indent="-228600">
              <a:defRPr kumimoji="1" sz="2400">
                <a:solidFill>
                  <a:schemeClr val="tx1"/>
                </a:solidFill>
                <a:latin typeface="Calibri" charset="0"/>
                <a:ea typeface="ＭＳ Ｐゴシック" charset="0"/>
              </a:defRPr>
            </a:lvl4pPr>
            <a:lvl5pPr marL="2057400" indent="-228600">
              <a:defRPr kumimoji="1" sz="2400">
                <a:solidFill>
                  <a:schemeClr val="tx1"/>
                </a:solidFill>
                <a:latin typeface="Calibri" charset="0"/>
                <a:ea typeface="ＭＳ Ｐゴシック" charset="0"/>
              </a:defRPr>
            </a:lvl5pPr>
            <a:lvl6pPr marL="2514600" indent="-228600" fontAlgn="base">
              <a:spcBef>
                <a:spcPct val="0"/>
              </a:spcBef>
              <a:spcAft>
                <a:spcPct val="0"/>
              </a:spcAft>
              <a:defRPr kumimoji="1" sz="2400">
                <a:solidFill>
                  <a:schemeClr val="tx1"/>
                </a:solidFill>
                <a:latin typeface="Calibri" charset="0"/>
                <a:ea typeface="ＭＳ Ｐゴシック" charset="0"/>
              </a:defRPr>
            </a:lvl6pPr>
            <a:lvl7pPr marL="2971800" indent="-228600" fontAlgn="base">
              <a:spcBef>
                <a:spcPct val="0"/>
              </a:spcBef>
              <a:spcAft>
                <a:spcPct val="0"/>
              </a:spcAft>
              <a:defRPr kumimoji="1" sz="2400">
                <a:solidFill>
                  <a:schemeClr val="tx1"/>
                </a:solidFill>
                <a:latin typeface="Calibri" charset="0"/>
                <a:ea typeface="ＭＳ Ｐゴシック" charset="0"/>
              </a:defRPr>
            </a:lvl7pPr>
            <a:lvl8pPr marL="3429000" indent="-228600" fontAlgn="base">
              <a:spcBef>
                <a:spcPct val="0"/>
              </a:spcBef>
              <a:spcAft>
                <a:spcPct val="0"/>
              </a:spcAft>
              <a:defRPr kumimoji="1" sz="2400">
                <a:solidFill>
                  <a:schemeClr val="tx1"/>
                </a:solidFill>
                <a:latin typeface="Calibri" charset="0"/>
                <a:ea typeface="ＭＳ Ｐゴシック" charset="0"/>
              </a:defRPr>
            </a:lvl8pPr>
            <a:lvl9pPr marL="3886200" indent="-228600" fontAlgn="base">
              <a:spcBef>
                <a:spcPct val="0"/>
              </a:spcBef>
              <a:spcAft>
                <a:spcPct val="0"/>
              </a:spcAft>
              <a:defRPr kumimoji="1" sz="2400">
                <a:solidFill>
                  <a:schemeClr val="tx1"/>
                </a:solidFill>
                <a:latin typeface="Calibri" charset="0"/>
                <a:ea typeface="ＭＳ Ｐゴシック" charset="0"/>
              </a:defRPr>
            </a:lvl9pPr>
          </a:lstStyle>
          <a:p>
            <a:pPr fontAlgn="base">
              <a:spcBef>
                <a:spcPct val="0"/>
              </a:spcBef>
              <a:spcAft>
                <a:spcPct val="0"/>
              </a:spcAft>
            </a:pPr>
            <a:r>
              <a:rPr lang="en-US" altLang="ja-JP" sz="1100" b="1">
                <a:solidFill>
                  <a:srgbClr val="FFFFFF"/>
                </a:solidFill>
                <a:latin typeface="13" charset="0"/>
                <a:ea typeface="13" charset="0"/>
                <a:cs typeface="13" charset="0"/>
              </a:rPr>
              <a:t>Develop. / beam study</a:t>
            </a:r>
          </a:p>
          <a:p>
            <a:pPr fontAlgn="base">
              <a:spcBef>
                <a:spcPct val="0"/>
              </a:spcBef>
              <a:spcAft>
                <a:spcPct val="0"/>
              </a:spcAft>
            </a:pPr>
            <a:r>
              <a:rPr lang="en-US" altLang="ja-JP" sz="1100" b="1">
                <a:solidFill>
                  <a:srgbClr val="FFFFFF"/>
                </a:solidFill>
                <a:latin typeface="13" charset="0"/>
                <a:ea typeface="13" charset="0"/>
                <a:cs typeface="13" charset="0"/>
              </a:rPr>
              <a:t>4-mirror optical cavity (LAL/KEK)</a:t>
            </a:r>
            <a:endParaRPr lang="ja-JP" altLang="en-US" sz="1100" b="1">
              <a:solidFill>
                <a:srgbClr val="FFFFFF"/>
              </a:solidFill>
              <a:latin typeface="13" charset="0"/>
              <a:ea typeface="13" charset="0"/>
              <a:cs typeface="13" charset="0"/>
            </a:endParaRPr>
          </a:p>
        </p:txBody>
      </p:sp>
      <p:sp>
        <p:nvSpPr>
          <p:cNvPr id="20529" name="テキスト ボックス 30"/>
          <p:cNvSpPr txBox="1">
            <a:spLocks noChangeArrowheads="1"/>
          </p:cNvSpPr>
          <p:nvPr/>
        </p:nvSpPr>
        <p:spPr bwMode="auto">
          <a:xfrm>
            <a:off x="385763" y="4059238"/>
            <a:ext cx="1490662" cy="831850"/>
          </a:xfrm>
          <a:prstGeom prst="rect">
            <a:avLst/>
          </a:prstGeom>
          <a:solidFill>
            <a:srgbClr val="8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Calibri" charset="0"/>
                <a:ea typeface="ＭＳ Ｐゴシック" charset="0"/>
                <a:cs typeface="ＭＳ Ｐゴシック" charset="0"/>
              </a:defRPr>
            </a:lvl1pPr>
            <a:lvl2pPr marL="742950" indent="-285750">
              <a:defRPr kumimoji="1" sz="2400">
                <a:solidFill>
                  <a:schemeClr val="tx1"/>
                </a:solidFill>
                <a:latin typeface="Calibri" charset="0"/>
                <a:ea typeface="ＭＳ Ｐゴシック" charset="0"/>
              </a:defRPr>
            </a:lvl2pPr>
            <a:lvl3pPr marL="1143000" indent="-228600">
              <a:defRPr kumimoji="1" sz="2400">
                <a:solidFill>
                  <a:schemeClr val="tx1"/>
                </a:solidFill>
                <a:latin typeface="Calibri" charset="0"/>
                <a:ea typeface="ＭＳ Ｐゴシック" charset="0"/>
              </a:defRPr>
            </a:lvl3pPr>
            <a:lvl4pPr marL="1600200" indent="-228600">
              <a:defRPr kumimoji="1" sz="2400">
                <a:solidFill>
                  <a:schemeClr val="tx1"/>
                </a:solidFill>
                <a:latin typeface="Calibri" charset="0"/>
                <a:ea typeface="ＭＳ Ｐゴシック" charset="0"/>
              </a:defRPr>
            </a:lvl4pPr>
            <a:lvl5pPr marL="2057400" indent="-228600">
              <a:defRPr kumimoji="1" sz="2400">
                <a:solidFill>
                  <a:schemeClr val="tx1"/>
                </a:solidFill>
                <a:latin typeface="Calibri" charset="0"/>
                <a:ea typeface="ＭＳ Ｐゴシック" charset="0"/>
              </a:defRPr>
            </a:lvl5pPr>
            <a:lvl6pPr marL="2514600" indent="-228600" fontAlgn="base">
              <a:spcBef>
                <a:spcPct val="0"/>
              </a:spcBef>
              <a:spcAft>
                <a:spcPct val="0"/>
              </a:spcAft>
              <a:defRPr kumimoji="1" sz="2400">
                <a:solidFill>
                  <a:schemeClr val="tx1"/>
                </a:solidFill>
                <a:latin typeface="Calibri" charset="0"/>
                <a:ea typeface="ＭＳ Ｐゴシック" charset="0"/>
              </a:defRPr>
            </a:lvl6pPr>
            <a:lvl7pPr marL="2971800" indent="-228600" fontAlgn="base">
              <a:spcBef>
                <a:spcPct val="0"/>
              </a:spcBef>
              <a:spcAft>
                <a:spcPct val="0"/>
              </a:spcAft>
              <a:defRPr kumimoji="1" sz="2400">
                <a:solidFill>
                  <a:schemeClr val="tx1"/>
                </a:solidFill>
                <a:latin typeface="Calibri" charset="0"/>
                <a:ea typeface="ＭＳ Ｐゴシック" charset="0"/>
              </a:defRPr>
            </a:lvl7pPr>
            <a:lvl8pPr marL="3429000" indent="-228600" fontAlgn="base">
              <a:spcBef>
                <a:spcPct val="0"/>
              </a:spcBef>
              <a:spcAft>
                <a:spcPct val="0"/>
              </a:spcAft>
              <a:defRPr kumimoji="1" sz="2400">
                <a:solidFill>
                  <a:schemeClr val="tx1"/>
                </a:solidFill>
                <a:latin typeface="Calibri" charset="0"/>
                <a:ea typeface="ＭＳ Ｐゴシック" charset="0"/>
              </a:defRPr>
            </a:lvl8pPr>
            <a:lvl9pPr marL="3886200" indent="-228600" fontAlgn="base">
              <a:spcBef>
                <a:spcPct val="0"/>
              </a:spcBef>
              <a:spcAft>
                <a:spcPct val="0"/>
              </a:spcAft>
              <a:defRPr kumimoji="1" sz="2400">
                <a:solidFill>
                  <a:schemeClr val="tx1"/>
                </a:solidFill>
                <a:latin typeface="Calibri" charset="0"/>
                <a:ea typeface="ＭＳ Ｐゴシック" charset="0"/>
              </a:defRPr>
            </a:lvl9pPr>
          </a:lstStyle>
          <a:p>
            <a:pPr fontAlgn="base">
              <a:spcBef>
                <a:spcPct val="0"/>
              </a:spcBef>
              <a:spcAft>
                <a:spcPct val="0"/>
              </a:spcAft>
            </a:pPr>
            <a:r>
              <a:rPr lang="en-US" altLang="ja-JP" sz="1600" b="1">
                <a:solidFill>
                  <a:srgbClr val="FFFFFF"/>
                </a:solidFill>
                <a:latin typeface="13" charset="0"/>
                <a:ea typeface="13" charset="0"/>
                <a:cs typeface="13" charset="0"/>
              </a:rPr>
              <a:t>Gamma-gamma collider R&amp;D</a:t>
            </a:r>
            <a:endParaRPr lang="ja-JP" altLang="en-US" sz="1600" b="1">
              <a:solidFill>
                <a:srgbClr val="FFFFFF"/>
              </a:solidFill>
              <a:latin typeface="13" charset="0"/>
              <a:ea typeface="13" charset="0"/>
              <a:cs typeface="13" charset="0"/>
            </a:endParaRPr>
          </a:p>
        </p:txBody>
      </p:sp>
      <p:sp>
        <p:nvSpPr>
          <p:cNvPr id="20530" name="テキスト ボックス 30"/>
          <p:cNvSpPr txBox="1">
            <a:spLocks noChangeArrowheads="1"/>
          </p:cNvSpPr>
          <p:nvPr/>
        </p:nvSpPr>
        <p:spPr bwMode="auto">
          <a:xfrm>
            <a:off x="395288" y="5588000"/>
            <a:ext cx="1490662" cy="338138"/>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Calibri" charset="0"/>
                <a:ea typeface="ＭＳ Ｐゴシック" charset="0"/>
                <a:cs typeface="ＭＳ Ｐゴシック" charset="0"/>
              </a:defRPr>
            </a:lvl1pPr>
            <a:lvl2pPr marL="742950" indent="-285750">
              <a:defRPr kumimoji="1" sz="2400">
                <a:solidFill>
                  <a:schemeClr val="tx1"/>
                </a:solidFill>
                <a:latin typeface="Calibri" charset="0"/>
                <a:ea typeface="ＭＳ Ｐゴシック" charset="0"/>
              </a:defRPr>
            </a:lvl2pPr>
            <a:lvl3pPr marL="1143000" indent="-228600">
              <a:defRPr kumimoji="1" sz="2400">
                <a:solidFill>
                  <a:schemeClr val="tx1"/>
                </a:solidFill>
                <a:latin typeface="Calibri" charset="0"/>
                <a:ea typeface="ＭＳ Ｐゴシック" charset="0"/>
              </a:defRPr>
            </a:lvl3pPr>
            <a:lvl4pPr marL="1600200" indent="-228600">
              <a:defRPr kumimoji="1" sz="2400">
                <a:solidFill>
                  <a:schemeClr val="tx1"/>
                </a:solidFill>
                <a:latin typeface="Calibri" charset="0"/>
                <a:ea typeface="ＭＳ Ｐゴシック" charset="0"/>
              </a:defRPr>
            </a:lvl4pPr>
            <a:lvl5pPr marL="2057400" indent="-228600">
              <a:defRPr kumimoji="1" sz="2400">
                <a:solidFill>
                  <a:schemeClr val="tx1"/>
                </a:solidFill>
                <a:latin typeface="Calibri" charset="0"/>
                <a:ea typeface="ＭＳ Ｐゴシック" charset="0"/>
              </a:defRPr>
            </a:lvl5pPr>
            <a:lvl6pPr marL="2514600" indent="-228600" fontAlgn="base">
              <a:spcBef>
                <a:spcPct val="0"/>
              </a:spcBef>
              <a:spcAft>
                <a:spcPct val="0"/>
              </a:spcAft>
              <a:defRPr kumimoji="1" sz="2400">
                <a:solidFill>
                  <a:schemeClr val="tx1"/>
                </a:solidFill>
                <a:latin typeface="Calibri" charset="0"/>
                <a:ea typeface="ＭＳ Ｐゴシック" charset="0"/>
              </a:defRPr>
            </a:lvl6pPr>
            <a:lvl7pPr marL="2971800" indent="-228600" fontAlgn="base">
              <a:spcBef>
                <a:spcPct val="0"/>
              </a:spcBef>
              <a:spcAft>
                <a:spcPct val="0"/>
              </a:spcAft>
              <a:defRPr kumimoji="1" sz="2400">
                <a:solidFill>
                  <a:schemeClr val="tx1"/>
                </a:solidFill>
                <a:latin typeface="Calibri" charset="0"/>
                <a:ea typeface="ＭＳ Ｐゴシック" charset="0"/>
              </a:defRPr>
            </a:lvl7pPr>
            <a:lvl8pPr marL="3429000" indent="-228600" fontAlgn="base">
              <a:spcBef>
                <a:spcPct val="0"/>
              </a:spcBef>
              <a:spcAft>
                <a:spcPct val="0"/>
              </a:spcAft>
              <a:defRPr kumimoji="1" sz="2400">
                <a:solidFill>
                  <a:schemeClr val="tx1"/>
                </a:solidFill>
                <a:latin typeface="Calibri" charset="0"/>
                <a:ea typeface="ＭＳ Ｐゴシック" charset="0"/>
              </a:defRPr>
            </a:lvl8pPr>
            <a:lvl9pPr marL="3886200" indent="-228600" fontAlgn="base">
              <a:spcBef>
                <a:spcPct val="0"/>
              </a:spcBef>
              <a:spcAft>
                <a:spcPct val="0"/>
              </a:spcAft>
              <a:defRPr kumimoji="1" sz="2400">
                <a:solidFill>
                  <a:schemeClr val="tx1"/>
                </a:solidFill>
                <a:latin typeface="Calibri" charset="0"/>
                <a:ea typeface="ＭＳ Ｐゴシック" charset="0"/>
              </a:defRPr>
            </a:lvl9pPr>
          </a:lstStyle>
          <a:p>
            <a:pPr fontAlgn="base">
              <a:spcBef>
                <a:spcPct val="0"/>
              </a:spcBef>
              <a:spcAft>
                <a:spcPct val="0"/>
              </a:spcAft>
            </a:pPr>
            <a:r>
              <a:rPr lang="en-US" altLang="ja-JP" sz="1600" b="1">
                <a:solidFill>
                  <a:prstClr val="black"/>
                </a:solidFill>
                <a:latin typeface="13" charset="0"/>
                <a:ea typeface="13" charset="0"/>
                <a:cs typeface="13" charset="0"/>
              </a:rPr>
              <a:t>General R&amp;D</a:t>
            </a:r>
            <a:endParaRPr lang="ja-JP" altLang="en-US" sz="1600" b="1">
              <a:solidFill>
                <a:prstClr val="black"/>
              </a:solidFill>
              <a:latin typeface="13" charset="0"/>
              <a:ea typeface="13" charset="0"/>
              <a:cs typeface="13" charset="0"/>
            </a:endParaRPr>
          </a:p>
        </p:txBody>
      </p:sp>
      <p:sp>
        <p:nvSpPr>
          <p:cNvPr id="155" name="正方形/長方形 154"/>
          <p:cNvSpPr/>
          <p:nvPr/>
        </p:nvSpPr>
        <p:spPr>
          <a:xfrm>
            <a:off x="2760663" y="5491163"/>
            <a:ext cx="6115050" cy="1174750"/>
          </a:xfrm>
          <a:prstGeom prst="rect">
            <a:avLst/>
          </a:prstGeom>
          <a:solidFill>
            <a:srgbClr val="FFFF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a:solidFill>
                <a:prstClr val="white"/>
              </a:solidFill>
              <a:latin typeface="Calibri"/>
              <a:ea typeface="ＭＳ Ｐゴシック"/>
            </a:endParaRPr>
          </a:p>
        </p:txBody>
      </p:sp>
      <p:sp>
        <p:nvSpPr>
          <p:cNvPr id="20532" name="テキスト ボックス 30"/>
          <p:cNvSpPr txBox="1">
            <a:spLocks noChangeArrowheads="1"/>
          </p:cNvSpPr>
          <p:nvPr/>
        </p:nvSpPr>
        <p:spPr bwMode="auto">
          <a:xfrm>
            <a:off x="3643313" y="5588000"/>
            <a:ext cx="5376862"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Calibri" charset="0"/>
                <a:ea typeface="ＭＳ Ｐゴシック" charset="0"/>
                <a:cs typeface="ＭＳ Ｐゴシック" charset="0"/>
              </a:defRPr>
            </a:lvl1pPr>
            <a:lvl2pPr marL="742950" indent="-285750">
              <a:defRPr kumimoji="1" sz="2400">
                <a:solidFill>
                  <a:schemeClr val="tx1"/>
                </a:solidFill>
                <a:latin typeface="Calibri" charset="0"/>
                <a:ea typeface="ＭＳ Ｐゴシック" charset="0"/>
              </a:defRPr>
            </a:lvl2pPr>
            <a:lvl3pPr marL="1143000" indent="-228600">
              <a:defRPr kumimoji="1" sz="2400">
                <a:solidFill>
                  <a:schemeClr val="tx1"/>
                </a:solidFill>
                <a:latin typeface="Calibri" charset="0"/>
                <a:ea typeface="ＭＳ Ｐゴシック" charset="0"/>
              </a:defRPr>
            </a:lvl3pPr>
            <a:lvl4pPr marL="1600200" indent="-228600">
              <a:defRPr kumimoji="1" sz="2400">
                <a:solidFill>
                  <a:schemeClr val="tx1"/>
                </a:solidFill>
                <a:latin typeface="Calibri" charset="0"/>
                <a:ea typeface="ＭＳ Ｐゴシック" charset="0"/>
              </a:defRPr>
            </a:lvl4pPr>
            <a:lvl5pPr marL="2057400" indent="-228600">
              <a:defRPr kumimoji="1" sz="2400">
                <a:solidFill>
                  <a:schemeClr val="tx1"/>
                </a:solidFill>
                <a:latin typeface="Calibri" charset="0"/>
                <a:ea typeface="ＭＳ Ｐゴシック" charset="0"/>
              </a:defRPr>
            </a:lvl5pPr>
            <a:lvl6pPr marL="2514600" indent="-228600" fontAlgn="base">
              <a:spcBef>
                <a:spcPct val="0"/>
              </a:spcBef>
              <a:spcAft>
                <a:spcPct val="0"/>
              </a:spcAft>
              <a:defRPr kumimoji="1" sz="2400">
                <a:solidFill>
                  <a:schemeClr val="tx1"/>
                </a:solidFill>
                <a:latin typeface="Calibri" charset="0"/>
                <a:ea typeface="ＭＳ Ｐゴシック" charset="0"/>
              </a:defRPr>
            </a:lvl6pPr>
            <a:lvl7pPr marL="2971800" indent="-228600" fontAlgn="base">
              <a:spcBef>
                <a:spcPct val="0"/>
              </a:spcBef>
              <a:spcAft>
                <a:spcPct val="0"/>
              </a:spcAft>
              <a:defRPr kumimoji="1" sz="2400">
                <a:solidFill>
                  <a:schemeClr val="tx1"/>
                </a:solidFill>
                <a:latin typeface="Calibri" charset="0"/>
                <a:ea typeface="ＭＳ Ｐゴシック" charset="0"/>
              </a:defRPr>
            </a:lvl7pPr>
            <a:lvl8pPr marL="3429000" indent="-228600" fontAlgn="base">
              <a:spcBef>
                <a:spcPct val="0"/>
              </a:spcBef>
              <a:spcAft>
                <a:spcPct val="0"/>
              </a:spcAft>
              <a:defRPr kumimoji="1" sz="2400">
                <a:solidFill>
                  <a:schemeClr val="tx1"/>
                </a:solidFill>
                <a:latin typeface="Calibri" charset="0"/>
                <a:ea typeface="ＭＳ Ｐゴシック" charset="0"/>
              </a:defRPr>
            </a:lvl8pPr>
            <a:lvl9pPr marL="3886200" indent="-228600" fontAlgn="base">
              <a:spcBef>
                <a:spcPct val="0"/>
              </a:spcBef>
              <a:spcAft>
                <a:spcPct val="0"/>
              </a:spcAft>
              <a:defRPr kumimoji="1" sz="2400">
                <a:solidFill>
                  <a:schemeClr val="tx1"/>
                </a:solidFill>
                <a:latin typeface="Calibri" charset="0"/>
                <a:ea typeface="ＭＳ Ｐゴシック" charset="0"/>
              </a:defRPr>
            </a:lvl9pPr>
          </a:lstStyle>
          <a:p>
            <a:pPr fontAlgn="base">
              <a:spcBef>
                <a:spcPct val="0"/>
              </a:spcBef>
              <a:spcAft>
                <a:spcPct val="0"/>
              </a:spcAft>
            </a:pPr>
            <a:r>
              <a:rPr lang="en-US" altLang="ja-JP" sz="1600" b="1" dirty="0">
                <a:solidFill>
                  <a:prstClr val="black"/>
                </a:solidFill>
                <a:latin typeface="13" charset="0"/>
                <a:ea typeface="13" charset="0"/>
                <a:cs typeface="13" charset="0"/>
              </a:rPr>
              <a:t>Ex) for KEKB; CSR, RF gun,</a:t>
            </a:r>
          </a:p>
          <a:p>
            <a:pPr fontAlgn="base">
              <a:spcBef>
                <a:spcPct val="0"/>
              </a:spcBef>
              <a:spcAft>
                <a:spcPct val="0"/>
              </a:spcAft>
            </a:pPr>
            <a:r>
              <a:rPr lang="en-US" altLang="ja-JP" sz="1600" b="1" dirty="0">
                <a:solidFill>
                  <a:prstClr val="black"/>
                </a:solidFill>
                <a:latin typeface="13" charset="0"/>
                <a:ea typeface="13" charset="0"/>
                <a:cs typeface="13" charset="0"/>
              </a:rPr>
              <a:t>Instrument develop.,</a:t>
            </a:r>
          </a:p>
          <a:p>
            <a:pPr fontAlgn="base">
              <a:spcBef>
                <a:spcPct val="0"/>
              </a:spcBef>
              <a:spcAft>
                <a:spcPct val="0"/>
              </a:spcAft>
            </a:pPr>
            <a:r>
              <a:rPr lang="en-US" altLang="ja-JP" sz="1600" b="1" dirty="0">
                <a:solidFill>
                  <a:prstClr val="black"/>
                </a:solidFill>
                <a:latin typeface="13" charset="0"/>
                <a:ea typeface="13" charset="0"/>
                <a:cs typeface="13" charset="0"/>
              </a:rPr>
              <a:t>Low emittance,… </a:t>
            </a:r>
          </a:p>
          <a:p>
            <a:pPr fontAlgn="base">
              <a:spcBef>
                <a:spcPct val="0"/>
              </a:spcBef>
              <a:spcAft>
                <a:spcPct val="0"/>
              </a:spcAft>
            </a:pPr>
            <a:r>
              <a:rPr lang="en-US" altLang="ja-JP" sz="1600" b="1" dirty="0">
                <a:solidFill>
                  <a:prstClr val="black"/>
                </a:solidFill>
                <a:latin typeface="13" charset="0"/>
                <a:ea typeface="13" charset="0"/>
                <a:cs typeface="13" charset="0"/>
              </a:rPr>
              <a:t>Test beamline for detector?</a:t>
            </a:r>
            <a:endParaRPr lang="ja-JP" altLang="en-US" sz="1600" b="1" dirty="0">
              <a:solidFill>
                <a:prstClr val="black"/>
              </a:solidFill>
              <a:latin typeface="13" charset="0"/>
              <a:ea typeface="13" charset="0"/>
              <a:cs typeface="13" charset="0"/>
            </a:endParaRPr>
          </a:p>
        </p:txBody>
      </p:sp>
      <p:sp>
        <p:nvSpPr>
          <p:cNvPr id="20533" name="テキスト ボックス 30"/>
          <p:cNvSpPr txBox="1">
            <a:spLocks noChangeArrowheads="1"/>
          </p:cNvSpPr>
          <p:nvPr/>
        </p:nvSpPr>
        <p:spPr bwMode="auto">
          <a:xfrm>
            <a:off x="1538288" y="1989138"/>
            <a:ext cx="2797175" cy="2619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Calibri" charset="0"/>
                <a:ea typeface="ＭＳ Ｐゴシック" charset="0"/>
                <a:cs typeface="ＭＳ Ｐゴシック" charset="0"/>
              </a:defRPr>
            </a:lvl1pPr>
            <a:lvl2pPr marL="742950" indent="-285750">
              <a:defRPr kumimoji="1" sz="2400">
                <a:solidFill>
                  <a:schemeClr val="tx1"/>
                </a:solidFill>
                <a:latin typeface="Calibri" charset="0"/>
                <a:ea typeface="ＭＳ Ｐゴシック" charset="0"/>
              </a:defRPr>
            </a:lvl2pPr>
            <a:lvl3pPr marL="1143000" indent="-228600">
              <a:defRPr kumimoji="1" sz="2400">
                <a:solidFill>
                  <a:schemeClr val="tx1"/>
                </a:solidFill>
                <a:latin typeface="Calibri" charset="0"/>
                <a:ea typeface="ＭＳ Ｐゴシック" charset="0"/>
              </a:defRPr>
            </a:lvl3pPr>
            <a:lvl4pPr marL="1600200" indent="-228600">
              <a:defRPr kumimoji="1" sz="2400">
                <a:solidFill>
                  <a:schemeClr val="tx1"/>
                </a:solidFill>
                <a:latin typeface="Calibri" charset="0"/>
                <a:ea typeface="ＭＳ Ｐゴシック" charset="0"/>
              </a:defRPr>
            </a:lvl4pPr>
            <a:lvl5pPr marL="2057400" indent="-228600">
              <a:defRPr kumimoji="1" sz="2400">
                <a:solidFill>
                  <a:schemeClr val="tx1"/>
                </a:solidFill>
                <a:latin typeface="Calibri" charset="0"/>
                <a:ea typeface="ＭＳ Ｐゴシック" charset="0"/>
              </a:defRPr>
            </a:lvl5pPr>
            <a:lvl6pPr marL="2514600" indent="-228600" fontAlgn="base">
              <a:spcBef>
                <a:spcPct val="0"/>
              </a:spcBef>
              <a:spcAft>
                <a:spcPct val="0"/>
              </a:spcAft>
              <a:defRPr kumimoji="1" sz="2400">
                <a:solidFill>
                  <a:schemeClr val="tx1"/>
                </a:solidFill>
                <a:latin typeface="Calibri" charset="0"/>
                <a:ea typeface="ＭＳ Ｐゴシック" charset="0"/>
              </a:defRPr>
            </a:lvl6pPr>
            <a:lvl7pPr marL="2971800" indent="-228600" fontAlgn="base">
              <a:spcBef>
                <a:spcPct val="0"/>
              </a:spcBef>
              <a:spcAft>
                <a:spcPct val="0"/>
              </a:spcAft>
              <a:defRPr kumimoji="1" sz="2400">
                <a:solidFill>
                  <a:schemeClr val="tx1"/>
                </a:solidFill>
                <a:latin typeface="Calibri" charset="0"/>
                <a:ea typeface="ＭＳ Ｐゴシック" charset="0"/>
              </a:defRPr>
            </a:lvl7pPr>
            <a:lvl8pPr marL="3429000" indent="-228600" fontAlgn="base">
              <a:spcBef>
                <a:spcPct val="0"/>
              </a:spcBef>
              <a:spcAft>
                <a:spcPct val="0"/>
              </a:spcAft>
              <a:defRPr kumimoji="1" sz="2400">
                <a:solidFill>
                  <a:schemeClr val="tx1"/>
                </a:solidFill>
                <a:latin typeface="Calibri" charset="0"/>
                <a:ea typeface="ＭＳ Ｐゴシック" charset="0"/>
              </a:defRPr>
            </a:lvl8pPr>
            <a:lvl9pPr marL="3886200" indent="-228600" fontAlgn="base">
              <a:spcBef>
                <a:spcPct val="0"/>
              </a:spcBef>
              <a:spcAft>
                <a:spcPct val="0"/>
              </a:spcAft>
              <a:defRPr kumimoji="1" sz="2400">
                <a:solidFill>
                  <a:schemeClr val="tx1"/>
                </a:solidFill>
                <a:latin typeface="Calibri" charset="0"/>
                <a:ea typeface="ＭＳ Ｐゴシック" charset="0"/>
              </a:defRPr>
            </a:lvl9pPr>
          </a:lstStyle>
          <a:p>
            <a:pPr fontAlgn="base">
              <a:spcBef>
                <a:spcPct val="0"/>
              </a:spcBef>
              <a:spcAft>
                <a:spcPct val="0"/>
              </a:spcAft>
            </a:pPr>
            <a:r>
              <a:rPr lang="en-US" altLang="ja-JP" sz="1100" b="1">
                <a:solidFill>
                  <a:prstClr val="black"/>
                </a:solidFill>
                <a:latin typeface="13" charset="0"/>
                <a:ea typeface="13" charset="0"/>
                <a:cs typeface="13" charset="0"/>
              </a:rPr>
              <a:t>Delay by fire and earthquake</a:t>
            </a:r>
            <a:endParaRPr lang="ja-JP" altLang="en-US" sz="1100" b="1">
              <a:solidFill>
                <a:prstClr val="black"/>
              </a:solidFill>
              <a:latin typeface="13" charset="0"/>
              <a:ea typeface="13" charset="0"/>
              <a:cs typeface="13" charset="0"/>
            </a:endParaRPr>
          </a:p>
        </p:txBody>
      </p:sp>
      <p:sp>
        <p:nvSpPr>
          <p:cNvPr id="20534" name="テキスト ボックス 30"/>
          <p:cNvSpPr txBox="1">
            <a:spLocks noChangeArrowheads="1"/>
          </p:cNvSpPr>
          <p:nvPr/>
        </p:nvSpPr>
        <p:spPr bwMode="auto">
          <a:xfrm>
            <a:off x="400050" y="5033963"/>
            <a:ext cx="1490663" cy="338137"/>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Calibri" charset="0"/>
                <a:ea typeface="ＭＳ Ｐゴシック" charset="0"/>
                <a:cs typeface="ＭＳ Ｐゴシック" charset="0"/>
              </a:defRPr>
            </a:lvl1pPr>
            <a:lvl2pPr marL="742950" indent="-285750">
              <a:defRPr kumimoji="1" sz="2400">
                <a:solidFill>
                  <a:schemeClr val="tx1"/>
                </a:solidFill>
                <a:latin typeface="Calibri" charset="0"/>
                <a:ea typeface="ＭＳ Ｐゴシック" charset="0"/>
              </a:defRPr>
            </a:lvl2pPr>
            <a:lvl3pPr marL="1143000" indent="-228600">
              <a:defRPr kumimoji="1" sz="2400">
                <a:solidFill>
                  <a:schemeClr val="tx1"/>
                </a:solidFill>
                <a:latin typeface="Calibri" charset="0"/>
                <a:ea typeface="ＭＳ Ｐゴシック" charset="0"/>
              </a:defRPr>
            </a:lvl3pPr>
            <a:lvl4pPr marL="1600200" indent="-228600">
              <a:defRPr kumimoji="1" sz="2400">
                <a:solidFill>
                  <a:schemeClr val="tx1"/>
                </a:solidFill>
                <a:latin typeface="Calibri" charset="0"/>
                <a:ea typeface="ＭＳ Ｐゴシック" charset="0"/>
              </a:defRPr>
            </a:lvl4pPr>
            <a:lvl5pPr marL="2057400" indent="-228600">
              <a:defRPr kumimoji="1" sz="2400">
                <a:solidFill>
                  <a:schemeClr val="tx1"/>
                </a:solidFill>
                <a:latin typeface="Calibri" charset="0"/>
                <a:ea typeface="ＭＳ Ｐゴシック" charset="0"/>
              </a:defRPr>
            </a:lvl5pPr>
            <a:lvl6pPr marL="2514600" indent="-228600" fontAlgn="base">
              <a:spcBef>
                <a:spcPct val="0"/>
              </a:spcBef>
              <a:spcAft>
                <a:spcPct val="0"/>
              </a:spcAft>
              <a:defRPr kumimoji="1" sz="2400">
                <a:solidFill>
                  <a:schemeClr val="tx1"/>
                </a:solidFill>
                <a:latin typeface="Calibri" charset="0"/>
                <a:ea typeface="ＭＳ Ｐゴシック" charset="0"/>
              </a:defRPr>
            </a:lvl6pPr>
            <a:lvl7pPr marL="2971800" indent="-228600" fontAlgn="base">
              <a:spcBef>
                <a:spcPct val="0"/>
              </a:spcBef>
              <a:spcAft>
                <a:spcPct val="0"/>
              </a:spcAft>
              <a:defRPr kumimoji="1" sz="2400">
                <a:solidFill>
                  <a:schemeClr val="tx1"/>
                </a:solidFill>
                <a:latin typeface="Calibri" charset="0"/>
                <a:ea typeface="ＭＳ Ｐゴシック" charset="0"/>
              </a:defRPr>
            </a:lvl7pPr>
            <a:lvl8pPr marL="3429000" indent="-228600" fontAlgn="base">
              <a:spcBef>
                <a:spcPct val="0"/>
              </a:spcBef>
              <a:spcAft>
                <a:spcPct val="0"/>
              </a:spcAft>
              <a:defRPr kumimoji="1" sz="2400">
                <a:solidFill>
                  <a:schemeClr val="tx1"/>
                </a:solidFill>
                <a:latin typeface="Calibri" charset="0"/>
                <a:ea typeface="ＭＳ Ｐゴシック" charset="0"/>
              </a:defRPr>
            </a:lvl8pPr>
            <a:lvl9pPr marL="3886200" indent="-228600" fontAlgn="base">
              <a:spcBef>
                <a:spcPct val="0"/>
              </a:spcBef>
              <a:spcAft>
                <a:spcPct val="0"/>
              </a:spcAft>
              <a:defRPr kumimoji="1" sz="2400">
                <a:solidFill>
                  <a:schemeClr val="tx1"/>
                </a:solidFill>
                <a:latin typeface="Calibri" charset="0"/>
                <a:ea typeface="ＭＳ Ｐゴシック" charset="0"/>
              </a:defRPr>
            </a:lvl9pPr>
          </a:lstStyle>
          <a:p>
            <a:pPr fontAlgn="base">
              <a:spcBef>
                <a:spcPct val="0"/>
              </a:spcBef>
              <a:spcAft>
                <a:spcPct val="0"/>
              </a:spcAft>
            </a:pPr>
            <a:r>
              <a:rPr lang="en-US" altLang="ja-JP" sz="1600" b="1">
                <a:solidFill>
                  <a:prstClr val="black"/>
                </a:solidFill>
                <a:latin typeface="13" charset="0"/>
                <a:ea typeface="13" charset="0"/>
                <a:cs typeface="13" charset="0"/>
              </a:rPr>
              <a:t>Application</a:t>
            </a:r>
            <a:endParaRPr lang="ja-JP" altLang="en-US" sz="1600" b="1">
              <a:solidFill>
                <a:prstClr val="black"/>
              </a:solidFill>
              <a:latin typeface="13" charset="0"/>
              <a:ea typeface="13" charset="0"/>
              <a:cs typeface="13" charset="0"/>
            </a:endParaRPr>
          </a:p>
        </p:txBody>
      </p:sp>
      <p:sp>
        <p:nvSpPr>
          <p:cNvPr id="3" name="テキスト ボックス 2"/>
          <p:cNvSpPr txBox="1"/>
          <p:nvPr/>
        </p:nvSpPr>
        <p:spPr>
          <a:xfrm>
            <a:off x="4524375" y="950913"/>
            <a:ext cx="4368800" cy="338137"/>
          </a:xfrm>
          <a:prstGeom prst="rect">
            <a:avLst/>
          </a:prstGeom>
          <a:solidFill>
            <a:schemeClr val="accent6"/>
          </a:solidFill>
        </p:spPr>
        <p:txBody>
          <a:bodyPr>
            <a:spAutoFit/>
          </a:bodyPr>
          <a:lstStyle/>
          <a:p>
            <a:pPr algn="ctr" fontAlgn="base">
              <a:spcBef>
                <a:spcPct val="0"/>
              </a:spcBef>
              <a:spcAft>
                <a:spcPct val="0"/>
              </a:spcAft>
              <a:defRPr/>
            </a:pPr>
            <a:r>
              <a:rPr lang="en-US" altLang="ja-JP" sz="1600" b="1" dirty="0">
                <a:solidFill>
                  <a:prstClr val="black"/>
                </a:solidFill>
                <a:latin typeface="Calibri" charset="0"/>
                <a:ea typeface="ＭＳ Ｐゴシック" charset="0"/>
                <a:cs typeface="ＭＳ Ｐゴシック" charset="0"/>
              </a:rPr>
              <a:t>Next KEK Roadmap</a:t>
            </a:r>
            <a:endParaRPr lang="ja-JP" altLang="en-US" sz="1600" b="1" dirty="0">
              <a:solidFill>
                <a:prstClr val="black"/>
              </a:solidFill>
              <a:latin typeface="Calibri" charset="0"/>
              <a:ea typeface="ＭＳ Ｐゴシック" charset="0"/>
              <a:cs typeface="ＭＳ Ｐゴシック" charset="0"/>
            </a:endParaRPr>
          </a:p>
        </p:txBody>
      </p:sp>
      <p:sp>
        <p:nvSpPr>
          <p:cNvPr id="61" name="テキスト ボックス 60"/>
          <p:cNvSpPr txBox="1"/>
          <p:nvPr/>
        </p:nvSpPr>
        <p:spPr>
          <a:xfrm>
            <a:off x="1897063" y="950913"/>
            <a:ext cx="2185987" cy="338137"/>
          </a:xfrm>
          <a:prstGeom prst="rect">
            <a:avLst/>
          </a:prstGeom>
          <a:solidFill>
            <a:schemeClr val="accent3">
              <a:lumMod val="40000"/>
              <a:lumOff val="60000"/>
            </a:schemeClr>
          </a:solidFill>
        </p:spPr>
        <p:txBody>
          <a:bodyPr>
            <a:spAutoFit/>
          </a:bodyPr>
          <a:lstStyle/>
          <a:p>
            <a:pPr algn="ctr" fontAlgn="base">
              <a:spcBef>
                <a:spcPct val="0"/>
              </a:spcBef>
              <a:spcAft>
                <a:spcPct val="0"/>
              </a:spcAft>
              <a:defRPr/>
            </a:pPr>
            <a:r>
              <a:rPr lang="en-US" altLang="ja-JP" sz="1600" b="1" dirty="0">
                <a:solidFill>
                  <a:prstClr val="black"/>
                </a:solidFill>
                <a:latin typeface="Calibri" charset="0"/>
                <a:ea typeface="ＭＳ Ｐゴシック" charset="0"/>
                <a:cs typeface="ＭＳ Ｐゴシック" charset="0"/>
              </a:rPr>
              <a:t>GDE</a:t>
            </a:r>
            <a:endParaRPr lang="ja-JP" altLang="en-US" sz="1600" b="1" dirty="0">
              <a:solidFill>
                <a:prstClr val="black"/>
              </a:solidFill>
              <a:latin typeface="Calibri" charset="0"/>
              <a:ea typeface="ＭＳ Ｐゴシック" charset="0"/>
              <a:cs typeface="ＭＳ Ｐゴシック" charset="0"/>
            </a:endParaRPr>
          </a:p>
        </p:txBody>
      </p:sp>
      <p:sp>
        <p:nvSpPr>
          <p:cNvPr id="2" name="右矢印 1"/>
          <p:cNvSpPr/>
          <p:nvPr/>
        </p:nvSpPr>
        <p:spPr>
          <a:xfrm>
            <a:off x="2144713" y="2247900"/>
            <a:ext cx="650875" cy="215900"/>
          </a:xfrm>
          <a:prstGeom prst="rightArrow">
            <a:avLst/>
          </a:prstGeom>
        </p:spPr>
        <p:style>
          <a:lnRef idx="1">
            <a:schemeClr val="accent1"/>
          </a:lnRef>
          <a:fillRef idx="3">
            <a:schemeClr val="accent1"/>
          </a:fillRef>
          <a:effectRef idx="2">
            <a:schemeClr val="accent1"/>
          </a:effectRef>
          <a:fontRef idx="minor">
            <a:schemeClr val="lt1"/>
          </a:fontRef>
        </p:style>
        <p:txBody>
          <a:bodyPr anchor="ctr"/>
          <a:lstStyle/>
          <a:p>
            <a:pPr algn="ctr" fontAlgn="base">
              <a:spcBef>
                <a:spcPct val="0"/>
              </a:spcBef>
              <a:spcAft>
                <a:spcPct val="0"/>
              </a:spcAft>
              <a:defRPr/>
            </a:pPr>
            <a:endParaRPr lang="ja-JP" altLang="en-US">
              <a:solidFill>
                <a:prstClr val="white"/>
              </a:solidFill>
              <a:latin typeface="Calibri"/>
              <a:ea typeface="ＭＳ Ｐゴシック"/>
            </a:endParaRPr>
          </a:p>
        </p:txBody>
      </p:sp>
      <p:sp>
        <p:nvSpPr>
          <p:cNvPr id="4" name="タイトル 3"/>
          <p:cNvSpPr>
            <a:spLocks noGrp="1"/>
          </p:cNvSpPr>
          <p:nvPr>
            <p:ph type="title"/>
          </p:nvPr>
        </p:nvSpPr>
        <p:spPr>
          <a:xfrm>
            <a:off x="0" y="0"/>
            <a:ext cx="9144000" cy="868363"/>
          </a:xfrm>
          <a:solidFill>
            <a:schemeClr val="accent5">
              <a:lumMod val="50000"/>
            </a:schemeClr>
          </a:solidFill>
        </p:spPr>
        <p:txBody>
          <a:bodyPr/>
          <a:lstStyle/>
          <a:p>
            <a:pPr>
              <a:defRPr/>
            </a:pPr>
            <a:r>
              <a:rPr lang="en-US" altLang="ja-JP" dirty="0" smtClean="0">
                <a:solidFill>
                  <a:srgbClr val="FFFFFF"/>
                </a:solidFill>
                <a:latin typeface="Calibri"/>
                <a:ea typeface="ＭＳ Ｐゴシック"/>
                <a:cs typeface="ＭＳ Ｐゴシック"/>
              </a:rPr>
              <a:t>ATF Future Plan</a:t>
            </a:r>
            <a:endParaRPr lang="ja-JP" altLang="en-US" sz="6000" dirty="0" smtClean="0"/>
          </a:p>
        </p:txBody>
      </p:sp>
      <p:sp>
        <p:nvSpPr>
          <p:cNvPr id="20539" name="テキスト ボックス 30"/>
          <p:cNvSpPr txBox="1">
            <a:spLocks noChangeArrowheads="1"/>
          </p:cNvSpPr>
          <p:nvPr/>
        </p:nvSpPr>
        <p:spPr bwMode="auto">
          <a:xfrm>
            <a:off x="4335463" y="1687513"/>
            <a:ext cx="1589087" cy="522287"/>
          </a:xfrm>
          <a:prstGeom prst="rect">
            <a:avLst/>
          </a:prstGeom>
          <a:solidFill>
            <a:srgbClr val="8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Calibri" charset="0"/>
                <a:ea typeface="ＭＳ Ｐゴシック" charset="0"/>
                <a:cs typeface="ＭＳ Ｐゴシック" charset="0"/>
              </a:defRPr>
            </a:lvl1pPr>
            <a:lvl2pPr marL="742950" indent="-285750">
              <a:defRPr kumimoji="1" sz="2400">
                <a:solidFill>
                  <a:schemeClr val="tx1"/>
                </a:solidFill>
                <a:latin typeface="Calibri" charset="0"/>
                <a:ea typeface="ＭＳ Ｐゴシック" charset="0"/>
              </a:defRPr>
            </a:lvl2pPr>
            <a:lvl3pPr marL="1143000" indent="-228600">
              <a:defRPr kumimoji="1" sz="2400">
                <a:solidFill>
                  <a:schemeClr val="tx1"/>
                </a:solidFill>
                <a:latin typeface="Calibri" charset="0"/>
                <a:ea typeface="ＭＳ Ｐゴシック" charset="0"/>
              </a:defRPr>
            </a:lvl3pPr>
            <a:lvl4pPr marL="1600200" indent="-228600">
              <a:defRPr kumimoji="1" sz="2400">
                <a:solidFill>
                  <a:schemeClr val="tx1"/>
                </a:solidFill>
                <a:latin typeface="Calibri" charset="0"/>
                <a:ea typeface="ＭＳ Ｐゴシック" charset="0"/>
              </a:defRPr>
            </a:lvl4pPr>
            <a:lvl5pPr marL="2057400" indent="-228600">
              <a:defRPr kumimoji="1" sz="2400">
                <a:solidFill>
                  <a:schemeClr val="tx1"/>
                </a:solidFill>
                <a:latin typeface="Calibri" charset="0"/>
                <a:ea typeface="ＭＳ Ｐゴシック" charset="0"/>
              </a:defRPr>
            </a:lvl5pPr>
            <a:lvl6pPr marL="2514600" indent="-228600" fontAlgn="base">
              <a:spcBef>
                <a:spcPct val="0"/>
              </a:spcBef>
              <a:spcAft>
                <a:spcPct val="0"/>
              </a:spcAft>
              <a:defRPr kumimoji="1" sz="2400">
                <a:solidFill>
                  <a:schemeClr val="tx1"/>
                </a:solidFill>
                <a:latin typeface="Calibri" charset="0"/>
                <a:ea typeface="ＭＳ Ｐゴシック" charset="0"/>
              </a:defRPr>
            </a:lvl6pPr>
            <a:lvl7pPr marL="2971800" indent="-228600" fontAlgn="base">
              <a:spcBef>
                <a:spcPct val="0"/>
              </a:spcBef>
              <a:spcAft>
                <a:spcPct val="0"/>
              </a:spcAft>
              <a:defRPr kumimoji="1" sz="2400">
                <a:solidFill>
                  <a:schemeClr val="tx1"/>
                </a:solidFill>
                <a:latin typeface="Calibri" charset="0"/>
                <a:ea typeface="ＭＳ Ｐゴシック" charset="0"/>
              </a:defRPr>
            </a:lvl7pPr>
            <a:lvl8pPr marL="3429000" indent="-228600" fontAlgn="base">
              <a:spcBef>
                <a:spcPct val="0"/>
              </a:spcBef>
              <a:spcAft>
                <a:spcPct val="0"/>
              </a:spcAft>
              <a:defRPr kumimoji="1" sz="2400">
                <a:solidFill>
                  <a:schemeClr val="tx1"/>
                </a:solidFill>
                <a:latin typeface="Calibri" charset="0"/>
                <a:ea typeface="ＭＳ Ｐゴシック" charset="0"/>
              </a:defRPr>
            </a:lvl8pPr>
            <a:lvl9pPr marL="3886200" indent="-228600" fontAlgn="base">
              <a:spcBef>
                <a:spcPct val="0"/>
              </a:spcBef>
              <a:spcAft>
                <a:spcPct val="0"/>
              </a:spcAft>
              <a:defRPr kumimoji="1" sz="2400">
                <a:solidFill>
                  <a:schemeClr val="tx1"/>
                </a:solidFill>
                <a:latin typeface="Calibri" charset="0"/>
                <a:ea typeface="ＭＳ Ｐゴシック" charset="0"/>
              </a:defRPr>
            </a:lvl9pPr>
          </a:lstStyle>
          <a:p>
            <a:pPr algn="ctr" fontAlgn="base">
              <a:spcBef>
                <a:spcPct val="0"/>
              </a:spcBef>
              <a:spcAft>
                <a:spcPct val="0"/>
              </a:spcAft>
            </a:pPr>
            <a:r>
              <a:rPr lang="en-US" altLang="ja-JP" sz="2800" b="1">
                <a:solidFill>
                  <a:srgbClr val="FFFFFF"/>
                </a:solidFill>
                <a:latin typeface="13" charset="0"/>
                <a:ea typeface="13" charset="0"/>
                <a:cs typeface="13" charset="0"/>
              </a:rPr>
              <a:t>ILC</a:t>
            </a:r>
            <a:endParaRPr lang="ja-JP" altLang="en-US" sz="2800" b="1">
              <a:solidFill>
                <a:srgbClr val="FFFFFF"/>
              </a:solidFill>
              <a:latin typeface="13" charset="0"/>
              <a:ea typeface="13" charset="0"/>
              <a:cs typeface="13" charset="0"/>
            </a:endParaRPr>
          </a:p>
        </p:txBody>
      </p:sp>
      <p:sp>
        <p:nvSpPr>
          <p:cNvPr id="20540" name="テキスト ボックス 30"/>
          <p:cNvSpPr txBox="1">
            <a:spLocks noChangeArrowheads="1"/>
          </p:cNvSpPr>
          <p:nvPr/>
        </p:nvSpPr>
        <p:spPr bwMode="auto">
          <a:xfrm>
            <a:off x="5945188" y="1687513"/>
            <a:ext cx="1589087" cy="522287"/>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Calibri" charset="0"/>
                <a:ea typeface="ＭＳ Ｐゴシック" charset="0"/>
                <a:cs typeface="ＭＳ Ｐゴシック" charset="0"/>
              </a:defRPr>
            </a:lvl1pPr>
            <a:lvl2pPr marL="742950" indent="-285750">
              <a:defRPr kumimoji="1" sz="2400">
                <a:solidFill>
                  <a:schemeClr val="tx1"/>
                </a:solidFill>
                <a:latin typeface="Calibri" charset="0"/>
                <a:ea typeface="ＭＳ Ｐゴシック" charset="0"/>
              </a:defRPr>
            </a:lvl2pPr>
            <a:lvl3pPr marL="1143000" indent="-228600">
              <a:defRPr kumimoji="1" sz="2400">
                <a:solidFill>
                  <a:schemeClr val="tx1"/>
                </a:solidFill>
                <a:latin typeface="Calibri" charset="0"/>
                <a:ea typeface="ＭＳ Ｐゴシック" charset="0"/>
              </a:defRPr>
            </a:lvl3pPr>
            <a:lvl4pPr marL="1600200" indent="-228600">
              <a:defRPr kumimoji="1" sz="2400">
                <a:solidFill>
                  <a:schemeClr val="tx1"/>
                </a:solidFill>
                <a:latin typeface="Calibri" charset="0"/>
                <a:ea typeface="ＭＳ Ｐゴシック" charset="0"/>
              </a:defRPr>
            </a:lvl4pPr>
            <a:lvl5pPr marL="2057400" indent="-228600">
              <a:defRPr kumimoji="1" sz="2400">
                <a:solidFill>
                  <a:schemeClr val="tx1"/>
                </a:solidFill>
                <a:latin typeface="Calibri" charset="0"/>
                <a:ea typeface="ＭＳ Ｐゴシック" charset="0"/>
              </a:defRPr>
            </a:lvl5pPr>
            <a:lvl6pPr marL="2514600" indent="-228600" fontAlgn="base">
              <a:spcBef>
                <a:spcPct val="0"/>
              </a:spcBef>
              <a:spcAft>
                <a:spcPct val="0"/>
              </a:spcAft>
              <a:defRPr kumimoji="1" sz="2400">
                <a:solidFill>
                  <a:schemeClr val="tx1"/>
                </a:solidFill>
                <a:latin typeface="Calibri" charset="0"/>
                <a:ea typeface="ＭＳ Ｐゴシック" charset="0"/>
              </a:defRPr>
            </a:lvl6pPr>
            <a:lvl7pPr marL="2971800" indent="-228600" fontAlgn="base">
              <a:spcBef>
                <a:spcPct val="0"/>
              </a:spcBef>
              <a:spcAft>
                <a:spcPct val="0"/>
              </a:spcAft>
              <a:defRPr kumimoji="1" sz="2400">
                <a:solidFill>
                  <a:schemeClr val="tx1"/>
                </a:solidFill>
                <a:latin typeface="Calibri" charset="0"/>
                <a:ea typeface="ＭＳ Ｐゴシック" charset="0"/>
              </a:defRPr>
            </a:lvl7pPr>
            <a:lvl8pPr marL="3429000" indent="-228600" fontAlgn="base">
              <a:spcBef>
                <a:spcPct val="0"/>
              </a:spcBef>
              <a:spcAft>
                <a:spcPct val="0"/>
              </a:spcAft>
              <a:defRPr kumimoji="1" sz="2400">
                <a:solidFill>
                  <a:schemeClr val="tx1"/>
                </a:solidFill>
                <a:latin typeface="Calibri" charset="0"/>
                <a:ea typeface="ＭＳ Ｐゴシック" charset="0"/>
              </a:defRPr>
            </a:lvl8pPr>
            <a:lvl9pPr marL="3886200" indent="-228600" fontAlgn="base">
              <a:spcBef>
                <a:spcPct val="0"/>
              </a:spcBef>
              <a:spcAft>
                <a:spcPct val="0"/>
              </a:spcAft>
              <a:defRPr kumimoji="1" sz="2400">
                <a:solidFill>
                  <a:schemeClr val="tx1"/>
                </a:solidFill>
                <a:latin typeface="Calibri" charset="0"/>
                <a:ea typeface="ＭＳ Ｐゴシック" charset="0"/>
              </a:defRPr>
            </a:lvl9pPr>
          </a:lstStyle>
          <a:p>
            <a:pPr algn="ctr" fontAlgn="base">
              <a:spcBef>
                <a:spcPct val="0"/>
              </a:spcBef>
              <a:spcAft>
                <a:spcPct val="0"/>
              </a:spcAft>
            </a:pPr>
            <a:r>
              <a:rPr lang="en-US" altLang="ja-JP" sz="2800" b="1">
                <a:solidFill>
                  <a:prstClr val="black"/>
                </a:solidFill>
                <a:latin typeface="13" charset="0"/>
                <a:ea typeface="13" charset="0"/>
                <a:cs typeface="13" charset="0"/>
              </a:rPr>
              <a:t>others</a:t>
            </a:r>
            <a:endParaRPr lang="ja-JP" altLang="en-US" sz="2800" b="1">
              <a:solidFill>
                <a:prstClr val="black"/>
              </a:solidFill>
              <a:latin typeface="13" charset="0"/>
              <a:ea typeface="13" charset="0"/>
              <a:cs typeface="13" charset="0"/>
            </a:endParaRPr>
          </a:p>
        </p:txBody>
      </p:sp>
      <p:sp>
        <p:nvSpPr>
          <p:cNvPr id="63" name="正方形/長方形 62"/>
          <p:cNvSpPr/>
          <p:nvPr/>
        </p:nvSpPr>
        <p:spPr>
          <a:xfrm>
            <a:off x="4473575" y="1552575"/>
            <a:ext cx="4546600" cy="5305425"/>
          </a:xfrm>
          <a:prstGeom prst="rect">
            <a:avLst/>
          </a:prstGeom>
          <a:solidFill>
            <a:schemeClr val="accent2">
              <a:lumMod val="50000"/>
              <a:alpha val="74000"/>
            </a:schemeClr>
          </a:solidFill>
        </p:spPr>
        <p:style>
          <a:lnRef idx="1">
            <a:schemeClr val="accent2"/>
          </a:lnRef>
          <a:fillRef idx="3">
            <a:schemeClr val="accent2"/>
          </a:fillRef>
          <a:effectRef idx="2">
            <a:schemeClr val="accent2"/>
          </a:effectRef>
          <a:fontRef idx="minor">
            <a:schemeClr val="lt1"/>
          </a:fontRef>
        </p:style>
        <p:txBody>
          <a:bodyPr rtlCol="0" anchor="ctr"/>
          <a:lstStyle/>
          <a:p>
            <a:pPr algn="ctr"/>
            <a:r>
              <a:rPr lang="en-US" altLang="ja-JP" sz="3600" b="1" dirty="0">
                <a:ln w="18415" cmpd="sng">
                  <a:solidFill>
                    <a:prstClr val="black">
                      <a:lumMod val="85000"/>
                      <a:lumOff val="15000"/>
                    </a:prstClr>
                  </a:solidFill>
                  <a:prstDash val="solid"/>
                </a:ln>
                <a:solidFill>
                  <a:prstClr val="white"/>
                </a:solidFill>
                <a:effectLst>
                  <a:outerShdw blurRad="63500" dir="3600000" algn="tl" rotWithShape="0">
                    <a:srgbClr val="000000">
                      <a:alpha val="70000"/>
                    </a:srgbClr>
                  </a:outerShdw>
                </a:effectLst>
              </a:rPr>
              <a:t>Not yet approved,</a:t>
            </a:r>
          </a:p>
          <a:p>
            <a:pPr algn="ctr"/>
            <a:r>
              <a:rPr lang="en-US" altLang="ja-JP" sz="3600" b="1" dirty="0" smtClean="0">
                <a:ln w="18415" cmpd="sng">
                  <a:solidFill>
                    <a:prstClr val="black">
                      <a:lumMod val="85000"/>
                      <a:lumOff val="15000"/>
                    </a:prstClr>
                  </a:solidFill>
                  <a:prstDash val="solid"/>
                </a:ln>
                <a:solidFill>
                  <a:prstClr val="white"/>
                </a:solidFill>
                <a:effectLst>
                  <a:outerShdw blurRad="63500" dir="3600000" algn="tl" rotWithShape="0">
                    <a:srgbClr val="000000">
                      <a:alpha val="70000"/>
                    </a:srgbClr>
                  </a:outerShdw>
                </a:effectLst>
                <a:latin typeface="Calibri"/>
                <a:ea typeface="ＭＳ Ｐゴシック"/>
              </a:rPr>
              <a:t>but th</a:t>
            </a:r>
            <a:r>
              <a:rPr lang="en-US" altLang="ja-JP" sz="3600" b="1" dirty="0" smtClean="0">
                <a:ln w="18415" cmpd="sng">
                  <a:solidFill>
                    <a:prstClr val="black">
                      <a:lumMod val="85000"/>
                      <a:lumOff val="15000"/>
                    </a:prstClr>
                  </a:solidFill>
                  <a:prstDash val="solid"/>
                </a:ln>
                <a:solidFill>
                  <a:prstClr val="white"/>
                </a:solidFill>
                <a:effectLst>
                  <a:outerShdw blurRad="63500" dir="3600000" algn="tl" rotWithShape="0">
                    <a:srgbClr val="000000">
                      <a:alpha val="70000"/>
                    </a:srgbClr>
                  </a:outerShdw>
                </a:effectLst>
                <a:latin typeface="Calibri"/>
                <a:ea typeface="ＭＳ Ｐゴシック"/>
              </a:rPr>
              <a:t>e next roadmap </a:t>
            </a:r>
            <a:r>
              <a:rPr lang="en-US" altLang="ja-JP" sz="3600" b="1" dirty="0" smtClean="0">
                <a:ln w="18415" cmpd="sng">
                  <a:solidFill>
                    <a:prstClr val="black">
                      <a:lumMod val="85000"/>
                      <a:lumOff val="15000"/>
                    </a:prstClr>
                  </a:solidFill>
                  <a:prstDash val="solid"/>
                </a:ln>
                <a:solidFill>
                  <a:prstClr val="white"/>
                </a:solidFill>
                <a:effectLst>
                  <a:outerShdw blurRad="63500" dir="3600000" algn="tl" rotWithShape="0">
                    <a:srgbClr val="000000">
                      <a:alpha val="70000"/>
                    </a:srgbClr>
                  </a:outerShdw>
                </a:effectLst>
                <a:latin typeface="Calibri"/>
                <a:ea typeface="ＭＳ Ｐゴシック"/>
              </a:rPr>
              <a:t>will state the importance of ATF.</a:t>
            </a:r>
          </a:p>
        </p:txBody>
      </p:sp>
    </p:spTree>
    <p:extLst>
      <p:ext uri="{BB962C8B-B14F-4D97-AF65-F5344CB8AC3E}">
        <p14:creationId xmlns:p14="http://schemas.microsoft.com/office/powerpoint/2010/main" val="38530299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blinds(horizontal)">
                                      <p:cBhvr>
                                        <p:cTn id="7"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Budget?</a:t>
            </a:r>
            <a:endParaRPr lang="en-GB" dirty="0"/>
          </a:p>
        </p:txBody>
      </p:sp>
      <p:sp>
        <p:nvSpPr>
          <p:cNvPr id="3" name="Content Placeholder 2"/>
          <p:cNvSpPr>
            <a:spLocks noGrp="1"/>
          </p:cNvSpPr>
          <p:nvPr>
            <p:ph idx="1"/>
          </p:nvPr>
        </p:nvSpPr>
        <p:spPr>
          <a:xfrm>
            <a:off x="685800" y="1169927"/>
            <a:ext cx="7772400" cy="5295683"/>
          </a:xfrm>
        </p:spPr>
        <p:txBody>
          <a:bodyPr>
            <a:normAutofit fontScale="92500" lnSpcReduction="20000"/>
          </a:bodyPr>
          <a:lstStyle/>
          <a:p>
            <a:r>
              <a:rPr lang="en-GB" dirty="0" smtClean="0"/>
              <a:t>We may face with a heavy reduction of budget in coming years.</a:t>
            </a:r>
          </a:p>
          <a:p>
            <a:pPr lvl="1"/>
            <a:r>
              <a:rPr lang="en-GB" dirty="0" smtClean="0"/>
              <a:t>Down to 60% of the past years?</a:t>
            </a:r>
          </a:p>
          <a:p>
            <a:pPr lvl="1"/>
            <a:endParaRPr lang="en-GB" dirty="0" smtClean="0"/>
          </a:p>
          <a:p>
            <a:r>
              <a:rPr lang="en-GB" dirty="0" smtClean="0"/>
              <a:t>A minimum budget to keep the annual operation is offered by KEK-LC office.</a:t>
            </a:r>
          </a:p>
          <a:p>
            <a:pPr lvl="1"/>
            <a:r>
              <a:rPr lang="en-GB" dirty="0" smtClean="0"/>
              <a:t>will be spent for the maintenance </a:t>
            </a:r>
            <a:r>
              <a:rPr lang="en-GB" dirty="0" err="1" smtClean="0"/>
              <a:t>labor</a:t>
            </a:r>
            <a:r>
              <a:rPr lang="en-GB" dirty="0" smtClean="0"/>
              <a:t> </a:t>
            </a:r>
          </a:p>
          <a:p>
            <a:pPr lvl="1"/>
            <a:r>
              <a:rPr lang="en-GB" dirty="0" smtClean="0"/>
              <a:t>22 beam weeks in FY2013 (as usual)</a:t>
            </a:r>
          </a:p>
          <a:p>
            <a:pPr lvl="1"/>
            <a:r>
              <a:rPr lang="en-GB" dirty="0" smtClean="0"/>
              <a:t>Installations for ATF2 goal-2 can be done </a:t>
            </a:r>
            <a:r>
              <a:rPr lang="en-GB" altLang="ja-JP" dirty="0"/>
              <a:t>in this </a:t>
            </a:r>
            <a:r>
              <a:rPr lang="en-GB" altLang="ja-JP" dirty="0" smtClean="0"/>
              <a:t>summer. A half of them are in-kind contribution.</a:t>
            </a:r>
          </a:p>
          <a:p>
            <a:endParaRPr lang="en-GB" dirty="0"/>
          </a:p>
          <a:p>
            <a:r>
              <a:rPr lang="en-GB" altLang="ja-JP" dirty="0" smtClean="0"/>
              <a:t>additional budget?</a:t>
            </a:r>
          </a:p>
          <a:p>
            <a:pPr lvl="1"/>
            <a:r>
              <a:rPr lang="en-GB" altLang="ja-JP" dirty="0" smtClean="0"/>
              <a:t>keep trying to apply grants for new researches</a:t>
            </a:r>
          </a:p>
          <a:p>
            <a:pPr lvl="1"/>
            <a:r>
              <a:rPr lang="en-GB" altLang="ja-JP" dirty="0" smtClean="0"/>
              <a:t>New budget for ILC?</a:t>
            </a:r>
          </a:p>
          <a:p>
            <a:pPr marL="457200" lvl="1" indent="0">
              <a:buNone/>
            </a:pPr>
            <a:endParaRPr lang="en-GB" altLang="ja-JP" dirty="0" smtClean="0"/>
          </a:p>
          <a:p>
            <a:endParaRPr lang="en-GB" altLang="ja-JP" dirty="0" smtClean="0"/>
          </a:p>
        </p:txBody>
      </p:sp>
    </p:spTree>
    <p:extLst>
      <p:ext uri="{BB962C8B-B14F-4D97-AF65-F5344CB8AC3E}">
        <p14:creationId xmlns:p14="http://schemas.microsoft.com/office/powerpoint/2010/main" val="3593462662"/>
      </p:ext>
    </p:extLst>
  </p:cSld>
  <p:clrMapOvr>
    <a:masterClrMapping/>
  </p:clrMapOvr>
  <p:transition xmlns:p14="http://schemas.microsoft.com/office/powerpoint/2010/mai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a:p>
        </p:txBody>
      </p:sp>
      <p:sp>
        <p:nvSpPr>
          <p:cNvPr id="3" name="コンテンツ プレースホルダー 2"/>
          <p:cNvSpPr>
            <a:spLocks noGrp="1"/>
          </p:cNvSpPr>
          <p:nvPr>
            <p:ph idx="1"/>
          </p:nvPr>
        </p:nvSpPr>
        <p:spPr/>
        <p:txBody>
          <a:bodyPr/>
          <a:lstStyle/>
          <a:p>
            <a:r>
              <a:rPr kumimoji="1" lang="en-US" altLang="ja-JP" dirty="0" smtClean="0"/>
              <a:t>backups</a:t>
            </a:r>
            <a:endParaRPr kumimoji="1" lang="ja-JP" altLang="en-US" dirty="0"/>
          </a:p>
        </p:txBody>
      </p:sp>
    </p:spTree>
    <p:extLst>
      <p:ext uri="{BB962C8B-B14F-4D97-AF65-F5344CB8AC3E}">
        <p14:creationId xmlns:p14="http://schemas.microsoft.com/office/powerpoint/2010/main" val="15957529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タイトル 1"/>
          <p:cNvSpPr>
            <a:spLocks noGrp="1"/>
          </p:cNvSpPr>
          <p:nvPr>
            <p:ph type="ctrTitle"/>
          </p:nvPr>
        </p:nvSpPr>
        <p:spPr>
          <a:xfrm>
            <a:off x="0" y="0"/>
            <a:ext cx="9144000" cy="879475"/>
          </a:xfrm>
          <a:solidFill>
            <a:srgbClr val="1F497D"/>
          </a:solidFill>
        </p:spPr>
        <p:txBody>
          <a:bodyPr/>
          <a:lstStyle/>
          <a:p>
            <a:r>
              <a:rPr lang="en-US" altLang="ja-JP" b="1" i="1">
                <a:solidFill>
                  <a:srgbClr val="FFFFFF"/>
                </a:solidFill>
                <a:latin typeface="Arial" charset="0"/>
                <a:ea typeface="ＭＳ Ｐゴシック" charset="0"/>
                <a:cs typeface="Arial" charset="0"/>
              </a:rPr>
              <a:t>Nanometer Beam Size Monitor</a:t>
            </a:r>
            <a:endParaRPr lang="ja-JP" altLang="en-US" b="1" i="1">
              <a:solidFill>
                <a:srgbClr val="FFFFFF"/>
              </a:solidFill>
              <a:latin typeface="Arial" charset="0"/>
              <a:ea typeface="ＭＳ Ｐゴシック" charset="0"/>
              <a:cs typeface="Arial" charset="0"/>
            </a:endParaRPr>
          </a:p>
        </p:txBody>
      </p:sp>
      <p:sp>
        <p:nvSpPr>
          <p:cNvPr id="31751" name="正方形/長方形 3"/>
          <p:cNvSpPr>
            <a:spLocks noChangeArrowheads="1"/>
          </p:cNvSpPr>
          <p:nvPr/>
        </p:nvSpPr>
        <p:spPr bwMode="auto">
          <a:xfrm>
            <a:off x="2343150" y="2727325"/>
            <a:ext cx="1865313" cy="584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lvl="2" algn="ctr"/>
            <a:r>
              <a:rPr lang="en-US" altLang="ja-JP" sz="1600" i="1">
                <a:cs typeface="Arial" charset="0"/>
              </a:rPr>
              <a:t>Laser wavelength </a:t>
            </a:r>
          </a:p>
          <a:p>
            <a:pPr lvl="2" algn="ctr"/>
            <a:r>
              <a:rPr lang="en-US" altLang="ja-JP" sz="1600" i="1">
                <a:cs typeface="Arial" charset="0"/>
              </a:rPr>
              <a:t>(1064 </a:t>
            </a:r>
            <a:r>
              <a:rPr lang="ja-JP" altLang="en-US" sz="1600" i="1">
                <a:cs typeface="Arial" charset="0"/>
                <a:sym typeface="Wingdings" charset="0"/>
              </a:rPr>
              <a:t></a:t>
            </a:r>
            <a:r>
              <a:rPr lang="en-US" altLang="ja-JP" sz="1600" i="1">
                <a:cs typeface="Arial" charset="0"/>
                <a:sym typeface="Wingdings" charset="0"/>
              </a:rPr>
              <a:t> </a:t>
            </a:r>
            <a:r>
              <a:rPr lang="en-US" altLang="ja-JP" sz="1600" i="1">
                <a:cs typeface="Arial" charset="0"/>
              </a:rPr>
              <a:t>532 nm)</a:t>
            </a:r>
          </a:p>
        </p:txBody>
      </p:sp>
      <p:pic>
        <p:nvPicPr>
          <p:cNvPr id="9" name="図 2" descr="ipbsm.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914400"/>
            <a:ext cx="5016784" cy="2953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0" name="図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0378" y="4024218"/>
            <a:ext cx="3801314" cy="28337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図 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503677" y="1346906"/>
            <a:ext cx="4592578" cy="303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47" name="Rectangle 1049"/>
          <p:cNvSpPr>
            <a:spLocks noChangeArrowheads="1"/>
          </p:cNvSpPr>
          <p:nvPr/>
        </p:nvSpPr>
        <p:spPr bwMode="auto">
          <a:xfrm>
            <a:off x="6913443" y="879475"/>
            <a:ext cx="2182812"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9383" tIns="44691" rIns="89383" bIns="44691">
            <a:spAutoFit/>
          </a:bodyPr>
          <a:lstStyle/>
          <a:p>
            <a:pPr defTabSz="893763" eaLnBrk="0" hangingPunct="0">
              <a:spcBef>
                <a:spcPct val="20000"/>
              </a:spcBef>
              <a:buClr>
                <a:schemeClr val="tx1"/>
              </a:buClr>
            </a:pPr>
            <a:r>
              <a:rPr lang="en-GB" altLang="ja-JP" b="1" i="1" dirty="0">
                <a:solidFill>
                  <a:schemeClr val="tx2"/>
                </a:solidFill>
                <a:latin typeface="Helvetica" charset="0"/>
                <a:ea typeface="ヒラギノ角ゴ Pro W3" charset="0"/>
                <a:cs typeface="ヒラギノ角ゴ Pro W3" charset="0"/>
              </a:rPr>
              <a:t>Univ. Tokyo / KEK</a:t>
            </a:r>
            <a:endParaRPr lang="en-US" altLang="ja-JP" b="1" i="1" dirty="0">
              <a:solidFill>
                <a:schemeClr val="tx2"/>
              </a:solidFill>
              <a:latin typeface="Helvetica" charset="0"/>
              <a:ea typeface="ヒラギノ角ゴ Pro W3" charset="0"/>
              <a:cs typeface="ヒラギノ角ゴ Pro W3" charset="0"/>
            </a:endParaRPr>
          </a:p>
        </p:txBody>
      </p:sp>
      <p:graphicFrame>
        <p:nvGraphicFramePr>
          <p:cNvPr id="12" name="表 11"/>
          <p:cNvGraphicFramePr>
            <a:graphicFrameLocks noGrp="1"/>
          </p:cNvGraphicFramePr>
          <p:nvPr>
            <p:extLst>
              <p:ext uri="{D42A27DB-BD31-4B8C-83A1-F6EECF244321}">
                <p14:modId xmlns:p14="http://schemas.microsoft.com/office/powerpoint/2010/main" val="195731657"/>
              </p:ext>
            </p:extLst>
          </p:nvPr>
        </p:nvGraphicFramePr>
        <p:xfrm>
          <a:off x="4208462" y="4374239"/>
          <a:ext cx="4794086" cy="2216482"/>
        </p:xfrm>
        <a:graphic>
          <a:graphicData uri="http://schemas.openxmlformats.org/drawingml/2006/table">
            <a:tbl>
              <a:tblPr/>
              <a:tblGrid>
                <a:gridCol w="958818"/>
                <a:gridCol w="958816"/>
                <a:gridCol w="958818"/>
                <a:gridCol w="958816"/>
                <a:gridCol w="958818"/>
              </a:tblGrid>
              <a:tr h="391210">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1" lang="ja-JP" altLang="en-US" sz="1400" b="1" i="0" u="none" strike="noStrike" cap="none" normalizeH="0" baseline="0">
                        <a:ln>
                          <a:noFill/>
                        </a:ln>
                        <a:solidFill>
                          <a:srgbClr val="FFFFFF"/>
                        </a:solidFill>
                        <a:effectLst/>
                        <a:latin typeface="Calibri" charset="0"/>
                        <a:ea typeface="ＭＳ Ｐゴシック" charset="0"/>
                        <a:cs typeface="ＭＳ Ｐゴシック" charset="0"/>
                      </a:endParaRPr>
                    </a:p>
                  </a:txBody>
                  <a:tcPr marT="45699" marB="4569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F79646"/>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900" b="1" i="0" u="none" strike="noStrike" cap="none" normalizeH="0" baseline="0">
                          <a:ln>
                            <a:noFill/>
                          </a:ln>
                          <a:solidFill>
                            <a:schemeClr val="bg1"/>
                          </a:solidFill>
                          <a:effectLst/>
                          <a:latin typeface="Calibri" charset="0"/>
                          <a:ea typeface="ＭＳ Ｐゴシック" charset="0"/>
                          <a:cs typeface="ＭＳ Ｐゴシック" charset="0"/>
                        </a:rPr>
                        <a:t>174°</a:t>
                      </a:r>
                      <a:endParaRPr kumimoji="1" lang="ja-JP" altLang="en-US" sz="1900" b="1" i="0" u="none" strike="noStrike" cap="none" normalizeH="0" baseline="0">
                        <a:ln>
                          <a:noFill/>
                        </a:ln>
                        <a:solidFill>
                          <a:schemeClr val="bg1"/>
                        </a:solidFill>
                        <a:effectLst/>
                        <a:latin typeface="Calibri" charset="0"/>
                        <a:ea typeface="ＭＳ Ｐゴシック" charset="0"/>
                        <a:cs typeface="ＭＳ Ｐゴシック" charset="0"/>
                      </a:endParaRPr>
                    </a:p>
                  </a:txBody>
                  <a:tcPr marT="45699" marB="4569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F79646"/>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900" b="1" i="0" u="none" strike="noStrike" cap="none" normalizeH="0" baseline="0">
                          <a:ln>
                            <a:noFill/>
                          </a:ln>
                          <a:solidFill>
                            <a:schemeClr val="bg1"/>
                          </a:solidFill>
                          <a:effectLst/>
                          <a:latin typeface="Calibri" charset="0"/>
                          <a:ea typeface="ＭＳ Ｐゴシック" charset="0"/>
                          <a:cs typeface="ＭＳ Ｐゴシック" charset="0"/>
                        </a:rPr>
                        <a:t>30°</a:t>
                      </a:r>
                      <a:endParaRPr kumimoji="1" lang="ja-JP" altLang="en-US" sz="1900" b="1" i="0" u="none" strike="noStrike" cap="none" normalizeH="0" baseline="0">
                        <a:ln>
                          <a:noFill/>
                        </a:ln>
                        <a:solidFill>
                          <a:schemeClr val="bg1"/>
                        </a:solidFill>
                        <a:effectLst/>
                        <a:latin typeface="Calibri" charset="0"/>
                        <a:ea typeface="ＭＳ Ｐゴシック" charset="0"/>
                        <a:cs typeface="ＭＳ Ｐゴシック" charset="0"/>
                      </a:endParaRPr>
                    </a:p>
                  </a:txBody>
                  <a:tcPr marT="45699" marB="4569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F79646"/>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900" b="1" i="0" u="none" strike="noStrike" cap="none" normalizeH="0" baseline="0">
                          <a:ln>
                            <a:noFill/>
                          </a:ln>
                          <a:solidFill>
                            <a:schemeClr val="bg1"/>
                          </a:solidFill>
                          <a:effectLst/>
                          <a:latin typeface="Calibri" charset="0"/>
                          <a:ea typeface="ＭＳ Ｐゴシック" charset="0"/>
                          <a:cs typeface="ＭＳ Ｐゴシック" charset="0"/>
                        </a:rPr>
                        <a:t>8°</a:t>
                      </a:r>
                      <a:endParaRPr kumimoji="1" lang="ja-JP" altLang="en-US" sz="1900" b="1" i="0" u="none" strike="noStrike" cap="none" normalizeH="0" baseline="0">
                        <a:ln>
                          <a:noFill/>
                        </a:ln>
                        <a:solidFill>
                          <a:schemeClr val="bg1"/>
                        </a:solidFill>
                        <a:effectLst/>
                        <a:latin typeface="Calibri" charset="0"/>
                        <a:ea typeface="ＭＳ Ｐゴシック" charset="0"/>
                        <a:cs typeface="ＭＳ Ｐゴシック" charset="0"/>
                      </a:endParaRPr>
                    </a:p>
                  </a:txBody>
                  <a:tcPr marT="45699" marB="4569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F79646"/>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900" b="1" i="0" u="none" strike="noStrike" cap="none" normalizeH="0" baseline="0" dirty="0">
                          <a:ln>
                            <a:noFill/>
                          </a:ln>
                          <a:solidFill>
                            <a:schemeClr val="bg1"/>
                          </a:solidFill>
                          <a:effectLst/>
                          <a:latin typeface="Calibri" charset="0"/>
                          <a:ea typeface="ＭＳ Ｐゴシック" charset="0"/>
                          <a:cs typeface="ＭＳ Ｐゴシック" charset="0"/>
                        </a:rPr>
                        <a:t>2°</a:t>
                      </a:r>
                      <a:endParaRPr kumimoji="1" lang="ja-JP" altLang="en-US" sz="1900" b="1" i="0" u="none" strike="noStrike" cap="none" normalizeH="0" baseline="0" dirty="0">
                        <a:ln>
                          <a:noFill/>
                        </a:ln>
                        <a:solidFill>
                          <a:schemeClr val="bg1"/>
                        </a:solidFill>
                        <a:effectLst/>
                        <a:latin typeface="Calibri" charset="0"/>
                        <a:ea typeface="ＭＳ Ｐゴシック" charset="0"/>
                        <a:cs typeface="ＭＳ Ｐゴシック" charset="0"/>
                      </a:endParaRPr>
                    </a:p>
                  </a:txBody>
                  <a:tcPr marT="45699" marB="4569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F79646"/>
                    </a:solidFill>
                  </a:tcPr>
                </a:tc>
              </a:tr>
              <a:tr h="60842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dirty="0">
                          <a:ln>
                            <a:noFill/>
                          </a:ln>
                          <a:solidFill>
                            <a:srgbClr val="000000"/>
                          </a:solidFill>
                          <a:effectLst/>
                          <a:latin typeface="Calibri" charset="0"/>
                          <a:ea typeface="ＭＳ Ｐゴシック" charset="0"/>
                          <a:cs typeface="ＭＳ Ｐゴシック" charset="0"/>
                        </a:rPr>
                        <a:t>Fringe pitch</a:t>
                      </a:r>
                    </a:p>
                  </a:txBody>
                  <a:tcPr marT="45699" marB="4569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DDC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900" b="0" i="0" u="none" strike="noStrike" cap="none" normalizeH="0" baseline="0">
                          <a:ln>
                            <a:noFill/>
                          </a:ln>
                          <a:solidFill>
                            <a:srgbClr val="FF0000"/>
                          </a:solidFill>
                          <a:effectLst/>
                          <a:latin typeface="Calibri" charset="0"/>
                          <a:ea typeface="ＭＳ Ｐゴシック" charset="0"/>
                          <a:cs typeface="ＭＳ Ｐゴシック" charset="0"/>
                        </a:rPr>
                        <a:t>266 nm</a:t>
                      </a:r>
                      <a:endParaRPr kumimoji="1" lang="ja-JP" altLang="en-US" sz="1900" b="1" i="0" u="none" strike="noStrike" cap="none" normalizeH="0" baseline="0">
                        <a:ln>
                          <a:noFill/>
                        </a:ln>
                        <a:solidFill>
                          <a:srgbClr val="FF0000"/>
                        </a:solidFill>
                        <a:effectLst/>
                        <a:latin typeface="Calibri" charset="0"/>
                        <a:ea typeface="ＭＳ Ｐゴシック" charset="0"/>
                        <a:cs typeface="ＭＳ Ｐゴシック" charset="0"/>
                      </a:endParaRPr>
                    </a:p>
                  </a:txBody>
                  <a:tcPr marT="45699" marB="4569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DDC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900" b="0" i="0" u="none" strike="noStrike" cap="none" normalizeH="0" baseline="0">
                          <a:ln>
                            <a:noFill/>
                          </a:ln>
                          <a:solidFill>
                            <a:srgbClr val="008000"/>
                          </a:solidFill>
                          <a:effectLst/>
                          <a:latin typeface="Calibri" charset="0"/>
                          <a:ea typeface="ＭＳ Ｐゴシック" charset="0"/>
                          <a:cs typeface="ＭＳ Ｐゴシック" charset="0"/>
                        </a:rPr>
                        <a:t>1.03μm</a:t>
                      </a:r>
                      <a:endParaRPr kumimoji="1" lang="ja-JP" altLang="en-US" sz="1900" b="1" i="0" u="none" strike="noStrike" cap="none" normalizeH="0" baseline="0">
                        <a:ln>
                          <a:noFill/>
                        </a:ln>
                        <a:solidFill>
                          <a:srgbClr val="008000"/>
                        </a:solidFill>
                        <a:effectLst/>
                        <a:latin typeface="Calibri" charset="0"/>
                        <a:ea typeface="ＭＳ Ｐゴシック" charset="0"/>
                        <a:cs typeface="ＭＳ Ｐゴシック" charset="0"/>
                      </a:endParaRPr>
                    </a:p>
                  </a:txBody>
                  <a:tcPr marT="45699" marB="4569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DDC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900" b="0" i="0" u="none" strike="noStrike" cap="none" normalizeH="0" baseline="0">
                          <a:ln>
                            <a:noFill/>
                          </a:ln>
                          <a:solidFill>
                            <a:srgbClr val="0000FF"/>
                          </a:solidFill>
                          <a:effectLst/>
                          <a:latin typeface="Calibri" charset="0"/>
                          <a:ea typeface="ＭＳ Ｐゴシック" charset="0"/>
                          <a:cs typeface="ＭＳ Ｐゴシック" charset="0"/>
                        </a:rPr>
                        <a:t>3.81μm</a:t>
                      </a:r>
                      <a:endParaRPr kumimoji="1" lang="ja-JP" altLang="en-US" sz="1900" b="1" i="0" u="none" strike="noStrike" cap="none" normalizeH="0" baseline="0">
                        <a:ln>
                          <a:noFill/>
                        </a:ln>
                        <a:solidFill>
                          <a:srgbClr val="0000FF"/>
                        </a:solidFill>
                        <a:effectLst/>
                        <a:latin typeface="Calibri" charset="0"/>
                        <a:ea typeface="ＭＳ Ｐゴシック" charset="0"/>
                        <a:cs typeface="ＭＳ Ｐゴシック" charset="0"/>
                      </a:endParaRPr>
                    </a:p>
                  </a:txBody>
                  <a:tcPr marT="45699" marB="4569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DDC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900" b="0" i="0" u="none" strike="noStrike" cap="none" normalizeH="0" baseline="0" dirty="0">
                          <a:ln>
                            <a:noFill/>
                          </a:ln>
                          <a:solidFill>
                            <a:srgbClr val="000090"/>
                          </a:solidFill>
                          <a:effectLst/>
                          <a:latin typeface="Calibri" charset="0"/>
                          <a:ea typeface="ＭＳ Ｐゴシック" charset="0"/>
                          <a:cs typeface="ＭＳ Ｐゴシック" charset="0"/>
                        </a:rPr>
                        <a:t>15.2μm</a:t>
                      </a:r>
                      <a:endParaRPr kumimoji="1" lang="ja-JP" altLang="en-US" sz="1900" b="1" i="0" u="none" strike="noStrike" cap="none" normalizeH="0" baseline="0" dirty="0">
                        <a:ln>
                          <a:noFill/>
                        </a:ln>
                        <a:solidFill>
                          <a:srgbClr val="000090"/>
                        </a:solidFill>
                        <a:effectLst/>
                        <a:latin typeface="Calibri" charset="0"/>
                        <a:ea typeface="ＭＳ Ｐゴシック" charset="0"/>
                        <a:cs typeface="ＭＳ Ｐゴシック" charset="0"/>
                      </a:endParaRPr>
                    </a:p>
                  </a:txBody>
                  <a:tcPr marT="45699" marB="4569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DDCF"/>
                    </a:solidFill>
                  </a:tcPr>
                </a:tc>
              </a:tr>
              <a:tr h="60842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rgbClr val="000000"/>
                          </a:solidFill>
                          <a:effectLst/>
                          <a:latin typeface="Calibri" charset="0"/>
                          <a:ea typeface="ＭＳ Ｐゴシック" charset="0"/>
                          <a:cs typeface="ＭＳ Ｐゴシック" charset="0"/>
                        </a:rPr>
                        <a:t>Minimum</a:t>
                      </a:r>
                      <a:endParaRPr kumimoji="1" lang="ja-JP" altLang="en-US" sz="1400" b="0" i="0" u="none" strike="noStrike" cap="none" normalizeH="0" baseline="0">
                        <a:ln>
                          <a:noFill/>
                        </a:ln>
                        <a:solidFill>
                          <a:srgbClr val="000000"/>
                        </a:solidFill>
                        <a:effectLst/>
                        <a:latin typeface="Calibri" charset="0"/>
                        <a:ea typeface="ＭＳ Ｐゴシック" charset="0"/>
                        <a:cs typeface="ＭＳ Ｐゴシック" charset="0"/>
                      </a:endParaRPr>
                    </a:p>
                  </a:txBody>
                  <a:tcPr marT="45699" marB="4569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DEFE9"/>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900" b="1" i="0" u="none" strike="noStrike" cap="none" normalizeH="0" baseline="0">
                          <a:ln>
                            <a:noFill/>
                          </a:ln>
                          <a:solidFill>
                            <a:srgbClr val="FF0000"/>
                          </a:solidFill>
                          <a:effectLst/>
                          <a:latin typeface="Calibri" charset="0"/>
                          <a:ea typeface="ＭＳ Ｐゴシック" charset="0"/>
                          <a:cs typeface="ＭＳ Ｐゴシック" charset="0"/>
                        </a:rPr>
                        <a:t>25 nm</a:t>
                      </a:r>
                      <a:endParaRPr kumimoji="1" lang="ja-JP" altLang="en-US" sz="1900" b="1" i="0" u="none" strike="noStrike" cap="none" normalizeH="0" baseline="0">
                        <a:ln>
                          <a:noFill/>
                        </a:ln>
                        <a:solidFill>
                          <a:srgbClr val="FF0000"/>
                        </a:solidFill>
                        <a:effectLst/>
                        <a:latin typeface="Calibri" charset="0"/>
                        <a:ea typeface="ＭＳ Ｐゴシック" charset="0"/>
                        <a:cs typeface="ＭＳ Ｐゴシック" charset="0"/>
                      </a:endParaRPr>
                    </a:p>
                  </a:txBody>
                  <a:tcPr marT="45699" marB="4569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DEFE9"/>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900" b="0" i="0" u="none" strike="noStrike" cap="none" normalizeH="0" baseline="0">
                          <a:ln>
                            <a:noFill/>
                          </a:ln>
                          <a:solidFill>
                            <a:srgbClr val="008000"/>
                          </a:solidFill>
                          <a:effectLst/>
                          <a:latin typeface="Calibri" charset="0"/>
                          <a:ea typeface="ＭＳ Ｐゴシック" charset="0"/>
                          <a:cs typeface="ＭＳ Ｐゴシック" charset="0"/>
                        </a:rPr>
                        <a:t>100 nm</a:t>
                      </a:r>
                      <a:endParaRPr kumimoji="1" lang="ja-JP" altLang="en-US" sz="1900" b="1" i="0" u="none" strike="noStrike" cap="none" normalizeH="0" baseline="0">
                        <a:ln>
                          <a:noFill/>
                        </a:ln>
                        <a:solidFill>
                          <a:srgbClr val="008000"/>
                        </a:solidFill>
                        <a:effectLst/>
                        <a:latin typeface="Calibri" charset="0"/>
                        <a:ea typeface="ＭＳ Ｐゴシック" charset="0"/>
                        <a:cs typeface="ＭＳ Ｐゴシック" charset="0"/>
                      </a:endParaRPr>
                    </a:p>
                  </a:txBody>
                  <a:tcPr marT="45699" marB="4569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DEFE9"/>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900" b="0" i="0" u="none" strike="noStrike" cap="none" normalizeH="0" baseline="0">
                          <a:ln>
                            <a:noFill/>
                          </a:ln>
                          <a:solidFill>
                            <a:srgbClr val="0000FF"/>
                          </a:solidFill>
                          <a:effectLst/>
                          <a:latin typeface="Calibri" charset="0"/>
                          <a:ea typeface="ＭＳ Ｐゴシック" charset="0"/>
                          <a:cs typeface="ＭＳ Ｐゴシック" charset="0"/>
                        </a:rPr>
                        <a:t>360 nm</a:t>
                      </a:r>
                      <a:endParaRPr kumimoji="1" lang="ja-JP" altLang="en-US" sz="1900" b="1" i="0" u="none" strike="noStrike" cap="none" normalizeH="0" baseline="0">
                        <a:ln>
                          <a:noFill/>
                        </a:ln>
                        <a:solidFill>
                          <a:srgbClr val="0000FF"/>
                        </a:solidFill>
                        <a:effectLst/>
                        <a:latin typeface="Calibri" charset="0"/>
                        <a:ea typeface="ＭＳ Ｐゴシック" charset="0"/>
                        <a:cs typeface="ＭＳ Ｐゴシック" charset="0"/>
                      </a:endParaRPr>
                    </a:p>
                  </a:txBody>
                  <a:tcPr marT="45699" marB="4569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DEFE9"/>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900" b="0" i="0" u="none" strike="noStrike" cap="none" normalizeH="0" baseline="0">
                          <a:ln>
                            <a:noFill/>
                          </a:ln>
                          <a:solidFill>
                            <a:srgbClr val="000090"/>
                          </a:solidFill>
                          <a:effectLst/>
                          <a:latin typeface="Calibri" charset="0"/>
                          <a:ea typeface="ＭＳ Ｐゴシック" charset="0"/>
                          <a:cs typeface="ＭＳ Ｐゴシック" charset="0"/>
                        </a:rPr>
                        <a:t>-</a:t>
                      </a:r>
                      <a:endParaRPr kumimoji="1" lang="ja-JP" altLang="en-US" sz="1900" b="1" i="0" u="none" strike="noStrike" cap="none" normalizeH="0" baseline="0">
                        <a:ln>
                          <a:noFill/>
                        </a:ln>
                        <a:solidFill>
                          <a:srgbClr val="000090"/>
                        </a:solidFill>
                        <a:effectLst/>
                        <a:latin typeface="Calibri" charset="0"/>
                        <a:ea typeface="ＭＳ Ｐゴシック" charset="0"/>
                        <a:cs typeface="ＭＳ Ｐゴシック" charset="0"/>
                      </a:endParaRPr>
                    </a:p>
                  </a:txBody>
                  <a:tcPr marT="45699" marB="4569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DEFE9"/>
                    </a:solidFill>
                  </a:tcPr>
                </a:tc>
              </a:tr>
              <a:tr h="60842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400" b="0" i="0" u="none" strike="noStrike" cap="none" normalizeH="0" baseline="0">
                          <a:ln>
                            <a:noFill/>
                          </a:ln>
                          <a:solidFill>
                            <a:srgbClr val="000000"/>
                          </a:solidFill>
                          <a:effectLst/>
                          <a:latin typeface="Calibri" charset="0"/>
                          <a:ea typeface="ＭＳ Ｐゴシック" charset="0"/>
                          <a:cs typeface="ＭＳ Ｐゴシック" charset="0"/>
                        </a:rPr>
                        <a:t>Maximum</a:t>
                      </a:r>
                      <a:endParaRPr kumimoji="1" lang="ja-JP" altLang="en-US" sz="1400" b="0" i="0" u="none" strike="noStrike" cap="none" normalizeH="0" baseline="0">
                        <a:ln>
                          <a:noFill/>
                        </a:ln>
                        <a:solidFill>
                          <a:srgbClr val="000000"/>
                        </a:solidFill>
                        <a:effectLst/>
                        <a:latin typeface="Calibri" charset="0"/>
                        <a:ea typeface="ＭＳ Ｐゴシック" charset="0"/>
                        <a:cs typeface="ＭＳ Ｐゴシック" charset="0"/>
                      </a:endParaRPr>
                    </a:p>
                  </a:txBody>
                  <a:tcPr marT="45699" marB="4569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DDC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900" b="1" i="0" u="none" strike="noStrike" cap="none" normalizeH="0" baseline="0">
                          <a:ln>
                            <a:noFill/>
                          </a:ln>
                          <a:solidFill>
                            <a:srgbClr val="FF0000"/>
                          </a:solidFill>
                          <a:effectLst/>
                          <a:latin typeface="Calibri" charset="0"/>
                          <a:ea typeface="ＭＳ Ｐゴシック" charset="0"/>
                          <a:cs typeface="ＭＳ Ｐゴシック" charset="0"/>
                        </a:rPr>
                        <a:t>100 nm</a:t>
                      </a:r>
                      <a:endParaRPr kumimoji="1" lang="ja-JP" altLang="en-US" sz="1900" b="1" i="0" u="none" strike="noStrike" cap="none" normalizeH="0" baseline="0">
                        <a:ln>
                          <a:noFill/>
                        </a:ln>
                        <a:solidFill>
                          <a:srgbClr val="FF0000"/>
                        </a:solidFill>
                        <a:effectLst/>
                        <a:latin typeface="Calibri" charset="0"/>
                        <a:ea typeface="ＭＳ Ｐゴシック" charset="0"/>
                        <a:cs typeface="ＭＳ Ｐゴシック" charset="0"/>
                      </a:endParaRPr>
                    </a:p>
                  </a:txBody>
                  <a:tcPr marT="45699" marB="4569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DDC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900" b="0" i="0" u="none" strike="noStrike" cap="none" normalizeH="0" baseline="0">
                          <a:ln>
                            <a:noFill/>
                          </a:ln>
                          <a:solidFill>
                            <a:srgbClr val="008000"/>
                          </a:solidFill>
                          <a:effectLst/>
                          <a:latin typeface="Calibri" charset="0"/>
                          <a:ea typeface="ＭＳ Ｐゴシック" charset="0"/>
                          <a:cs typeface="ＭＳ Ｐゴシック" charset="0"/>
                        </a:rPr>
                        <a:t>360 nm</a:t>
                      </a:r>
                      <a:endParaRPr kumimoji="1" lang="ja-JP" altLang="en-US" sz="1900" b="1" i="0" u="none" strike="noStrike" cap="none" normalizeH="0" baseline="0">
                        <a:ln>
                          <a:noFill/>
                        </a:ln>
                        <a:solidFill>
                          <a:srgbClr val="008000"/>
                        </a:solidFill>
                        <a:effectLst/>
                        <a:latin typeface="Calibri" charset="0"/>
                        <a:ea typeface="ＭＳ Ｐゴシック" charset="0"/>
                        <a:cs typeface="ＭＳ Ｐゴシック" charset="0"/>
                      </a:endParaRPr>
                    </a:p>
                  </a:txBody>
                  <a:tcPr marT="45699" marB="4569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DDC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900" b="0" i="0" u="none" strike="noStrike" cap="none" normalizeH="0" baseline="0">
                          <a:ln>
                            <a:noFill/>
                          </a:ln>
                          <a:solidFill>
                            <a:srgbClr val="0000FF"/>
                          </a:solidFill>
                          <a:effectLst/>
                          <a:latin typeface="Calibri" charset="0"/>
                          <a:ea typeface="ＭＳ Ｐゴシック" charset="0"/>
                          <a:cs typeface="ＭＳ Ｐゴシック" charset="0"/>
                        </a:rPr>
                        <a:t>-</a:t>
                      </a:r>
                      <a:endParaRPr kumimoji="1" lang="ja-JP" altLang="en-US" sz="1900" b="1" i="0" u="none" strike="noStrike" cap="none" normalizeH="0" baseline="0">
                        <a:ln>
                          <a:noFill/>
                        </a:ln>
                        <a:solidFill>
                          <a:srgbClr val="0000FF"/>
                        </a:solidFill>
                        <a:effectLst/>
                        <a:latin typeface="Calibri" charset="0"/>
                        <a:ea typeface="ＭＳ Ｐゴシック" charset="0"/>
                        <a:cs typeface="ＭＳ Ｐゴシック" charset="0"/>
                      </a:endParaRPr>
                    </a:p>
                  </a:txBody>
                  <a:tcPr marT="45699" marB="4569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DDC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US" altLang="ja-JP" sz="1900" b="0" i="0" u="none" strike="noStrike" cap="none" normalizeH="0" baseline="0" dirty="0">
                          <a:ln>
                            <a:noFill/>
                          </a:ln>
                          <a:solidFill>
                            <a:srgbClr val="000090"/>
                          </a:solidFill>
                          <a:effectLst/>
                          <a:latin typeface="Calibri" charset="0"/>
                          <a:ea typeface="ＭＳ Ｐゴシック" charset="0"/>
                          <a:cs typeface="ＭＳ Ｐゴシック" charset="0"/>
                        </a:rPr>
                        <a:t>6 μm</a:t>
                      </a:r>
                      <a:endParaRPr kumimoji="1" lang="ja-JP" altLang="en-US" sz="1900" b="1" i="0" u="none" strike="noStrike" cap="none" normalizeH="0" baseline="0" dirty="0">
                        <a:ln>
                          <a:noFill/>
                        </a:ln>
                        <a:solidFill>
                          <a:srgbClr val="000090"/>
                        </a:solidFill>
                        <a:effectLst/>
                        <a:latin typeface="Calibri" charset="0"/>
                        <a:ea typeface="ＭＳ Ｐゴシック" charset="0"/>
                        <a:cs typeface="ＭＳ Ｐゴシック" charset="0"/>
                      </a:endParaRPr>
                    </a:p>
                  </a:txBody>
                  <a:tcPr marT="45699" marB="4569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DDCF"/>
                    </a:solidFill>
                  </a:tcPr>
                </a:tc>
              </a:tr>
            </a:tbl>
          </a:graphicData>
        </a:graphic>
      </p:graphicFrame>
    </p:spTree>
    <p:extLst>
      <p:ext uri="{BB962C8B-B14F-4D97-AF65-F5344CB8AC3E}">
        <p14:creationId xmlns:p14="http://schemas.microsoft.com/office/powerpoint/2010/main" val="604206538"/>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タイトル 3"/>
          <p:cNvSpPr>
            <a:spLocks noGrp="1"/>
          </p:cNvSpPr>
          <p:nvPr>
            <p:ph type="title"/>
          </p:nvPr>
        </p:nvSpPr>
        <p:spPr>
          <a:xfrm>
            <a:off x="0" y="0"/>
            <a:ext cx="9144000" cy="1052513"/>
          </a:xfrm>
          <a:solidFill>
            <a:srgbClr val="215968"/>
          </a:solidFill>
        </p:spPr>
        <p:txBody>
          <a:bodyPr/>
          <a:lstStyle/>
          <a:p>
            <a:r>
              <a:rPr lang="en-US" altLang="ja-JP" dirty="0" smtClean="0">
                <a:solidFill>
                  <a:srgbClr val="FFFFFF"/>
                </a:solidFill>
                <a:latin typeface="Calibri" charset="0"/>
                <a:ea typeface="ＭＳ Ｐゴシック" charset="0"/>
              </a:rPr>
              <a:t>Proposal</a:t>
            </a:r>
            <a:r>
              <a:rPr lang="ja-JP" altLang="en-US" dirty="0" smtClean="0">
                <a:solidFill>
                  <a:srgbClr val="FFFFFF"/>
                </a:solidFill>
                <a:latin typeface="Calibri" charset="0"/>
                <a:ea typeface="ＭＳ Ｐゴシック" charset="0"/>
              </a:rPr>
              <a:t>：</a:t>
            </a:r>
            <a:r>
              <a:rPr lang="en-US" altLang="ja-JP" dirty="0" smtClean="0">
                <a:solidFill>
                  <a:srgbClr val="FFFFFF"/>
                </a:solidFill>
                <a:latin typeface="Calibri" charset="0"/>
                <a:ea typeface="ＭＳ Ｐゴシック" charset="0"/>
              </a:rPr>
              <a:t>nm small </a:t>
            </a:r>
            <a:r>
              <a:rPr lang="en-US" altLang="ja-JP" dirty="0">
                <a:solidFill>
                  <a:srgbClr val="FFFFFF"/>
                </a:solidFill>
                <a:latin typeface="Calibri" charset="0"/>
                <a:ea typeface="ＭＳ Ｐゴシック" charset="0"/>
              </a:rPr>
              <a:t>beam</a:t>
            </a:r>
            <a:endParaRPr lang="ja-JP" altLang="en-US" dirty="0">
              <a:solidFill>
                <a:srgbClr val="FFFFFF"/>
              </a:solidFill>
              <a:latin typeface="Calibri" charset="0"/>
              <a:ea typeface="ＭＳ Ｐゴシック" charset="0"/>
            </a:endParaRPr>
          </a:p>
        </p:txBody>
      </p:sp>
      <p:sp>
        <p:nvSpPr>
          <p:cNvPr id="2" name="正方形/長方形 1"/>
          <p:cNvSpPr/>
          <p:nvPr/>
        </p:nvSpPr>
        <p:spPr>
          <a:xfrm>
            <a:off x="324858" y="1466850"/>
            <a:ext cx="8585805" cy="5078313"/>
          </a:xfrm>
          <a:prstGeom prst="rect">
            <a:avLst/>
          </a:prstGeom>
        </p:spPr>
        <p:txBody>
          <a:bodyPr wrap="square">
            <a:spAutoFit/>
          </a:bodyPr>
          <a:lstStyle/>
          <a:p>
            <a:pPr marL="457200" indent="-457200" fontAlgn="base">
              <a:spcBef>
                <a:spcPct val="0"/>
              </a:spcBef>
              <a:spcAft>
                <a:spcPct val="0"/>
              </a:spcAft>
              <a:buFont typeface="Arial"/>
              <a:buChar char="•"/>
              <a:defRPr/>
            </a:pPr>
            <a:r>
              <a:rPr lang="en-US" altLang="ja-JP" sz="2800" dirty="0">
                <a:solidFill>
                  <a:srgbClr val="0000FF"/>
                </a:solidFill>
                <a:latin typeface="Calibri" charset="0"/>
                <a:ea typeface="ＭＳ Ｐゴシック" charset="0"/>
                <a:cs typeface="ＭＳ Ｐゴシック" charset="0"/>
              </a:rPr>
              <a:t>Explore the small beam after the 37 nm at ATF2</a:t>
            </a:r>
          </a:p>
          <a:p>
            <a:pPr marL="457200" indent="-457200" fontAlgn="base">
              <a:spcBef>
                <a:spcPct val="0"/>
              </a:spcBef>
              <a:spcAft>
                <a:spcPct val="0"/>
              </a:spcAft>
              <a:buFont typeface="Arial"/>
              <a:buChar char="•"/>
              <a:defRPr/>
            </a:pPr>
            <a:r>
              <a:rPr lang="en-US" altLang="ja-JP" sz="2800" dirty="0">
                <a:solidFill>
                  <a:srgbClr val="0000FF"/>
                </a:solidFill>
                <a:latin typeface="Calibri" charset="0"/>
                <a:ea typeface="ＭＳ Ｐゴシック" charset="0"/>
                <a:cs typeface="ＭＳ Ｐゴシック" charset="0"/>
              </a:rPr>
              <a:t>Collaborated R&amp;D for CLIC</a:t>
            </a:r>
          </a:p>
          <a:p>
            <a:pPr marL="457200" indent="-457200" fontAlgn="base">
              <a:spcBef>
                <a:spcPct val="0"/>
              </a:spcBef>
              <a:spcAft>
                <a:spcPct val="0"/>
              </a:spcAft>
              <a:buFont typeface="Arial"/>
              <a:buChar char="•"/>
              <a:defRPr/>
            </a:pPr>
            <a:r>
              <a:rPr lang="en-US" altLang="ja-JP" sz="2800" dirty="0">
                <a:solidFill>
                  <a:srgbClr val="0000FF"/>
                </a:solidFill>
                <a:latin typeface="Calibri" charset="0"/>
                <a:ea typeface="ＭＳ Ｐゴシック" charset="0"/>
                <a:cs typeface="ＭＳ Ｐゴシック" charset="0"/>
              </a:rPr>
              <a:t>Demonstration of the final focus with</a:t>
            </a:r>
            <a:r>
              <a:rPr lang="en-US" altLang="ja-JP" sz="2800" dirty="0">
                <a:solidFill>
                  <a:srgbClr val="660066"/>
                </a:solidFill>
                <a:latin typeface="Calibri" charset="0"/>
                <a:ea typeface="ＭＳ Ｐゴシック" charset="0"/>
                <a:cs typeface="ＭＳ Ｐゴシック" charset="0"/>
              </a:rPr>
              <a:t> </a:t>
            </a:r>
            <a:r>
              <a:rPr lang="en-US" altLang="ja-JP" sz="2800" b="1" dirty="0">
                <a:solidFill>
                  <a:srgbClr val="660066"/>
                </a:solidFill>
                <a:latin typeface="Calibri" charset="0"/>
                <a:ea typeface="ＭＳ Ｐゴシック" charset="0"/>
                <a:cs typeface="ＭＳ Ｐゴシック" charset="0"/>
              </a:rPr>
              <a:t>the Very high chromaticity optics </a:t>
            </a:r>
            <a:r>
              <a:rPr lang="en-US" altLang="ja-JP" sz="2800" dirty="0">
                <a:solidFill>
                  <a:srgbClr val="0000FF"/>
                </a:solidFill>
                <a:latin typeface="Calibri" charset="0"/>
                <a:ea typeface="ＭＳ Ｐゴシック" charset="0"/>
                <a:cs typeface="ＭＳ Ｐゴシック" charset="0"/>
              </a:rPr>
              <a:t>and establish the beam tuning method </a:t>
            </a:r>
            <a:r>
              <a:rPr lang="en-US" altLang="ja-JP" sz="2800" dirty="0">
                <a:solidFill>
                  <a:srgbClr val="0000FF"/>
                </a:solidFill>
                <a:latin typeface="Calibri" charset="0"/>
                <a:ea typeface="ＭＳ Ｐゴシック" charset="0"/>
                <a:cs typeface="ＭＳ Ｐゴシック" charset="0"/>
                <a:sym typeface="Wingdings"/>
              </a:rPr>
              <a:t> </a:t>
            </a:r>
            <a:r>
              <a:rPr lang="en-US" altLang="ja-JP" sz="2800" b="1" dirty="0">
                <a:solidFill>
                  <a:srgbClr val="0000FF"/>
                </a:solidFill>
                <a:latin typeface="Calibri" charset="0"/>
                <a:ea typeface="ＭＳ Ｐゴシック" charset="0"/>
                <a:cs typeface="ＭＳ Ｐゴシック" charset="0"/>
                <a:sym typeface="Wingdings"/>
              </a:rPr>
              <a:t>20 nm beam</a:t>
            </a:r>
            <a:endParaRPr lang="en-US" altLang="ja-JP" sz="2800" b="1" dirty="0">
              <a:solidFill>
                <a:srgbClr val="0000FF"/>
              </a:solidFill>
              <a:latin typeface="Calibri" charset="0"/>
              <a:ea typeface="ＭＳ Ｐゴシック" charset="0"/>
              <a:cs typeface="ＭＳ Ｐゴシック" charset="0"/>
            </a:endParaRPr>
          </a:p>
          <a:p>
            <a:pPr fontAlgn="base">
              <a:spcBef>
                <a:spcPct val="0"/>
              </a:spcBef>
              <a:spcAft>
                <a:spcPct val="0"/>
              </a:spcAft>
              <a:defRPr/>
            </a:pPr>
            <a:endParaRPr lang="en-US" altLang="ja-JP" sz="2400" dirty="0">
              <a:solidFill>
                <a:srgbClr val="000000"/>
              </a:solidFill>
              <a:latin typeface="Calibri" charset="0"/>
              <a:ea typeface="ＭＳ Ｐゴシック" charset="0"/>
              <a:cs typeface="ＭＳ Ｐゴシック" charset="0"/>
            </a:endParaRPr>
          </a:p>
          <a:p>
            <a:pPr fontAlgn="base">
              <a:spcBef>
                <a:spcPct val="0"/>
              </a:spcBef>
              <a:spcAft>
                <a:spcPct val="0"/>
              </a:spcAft>
              <a:defRPr/>
            </a:pPr>
            <a:r>
              <a:rPr lang="en-US" altLang="ja-JP" sz="2800" dirty="0">
                <a:solidFill>
                  <a:srgbClr val="000000"/>
                </a:solidFill>
                <a:latin typeface="Calibri" charset="0"/>
                <a:ea typeface="ＭＳ Ｐゴシック" charset="0"/>
                <a:cs typeface="ＭＳ Ｐゴシック" charset="0"/>
              </a:rPr>
              <a:t>Critical Developments</a:t>
            </a:r>
          </a:p>
          <a:p>
            <a:pPr marL="342900" indent="-342900" fontAlgn="base">
              <a:spcBef>
                <a:spcPct val="0"/>
              </a:spcBef>
              <a:spcAft>
                <a:spcPct val="0"/>
              </a:spcAft>
              <a:buFont typeface="Arial"/>
              <a:buChar char="•"/>
              <a:defRPr/>
            </a:pPr>
            <a:r>
              <a:rPr lang="en-US" altLang="ja-JP" sz="2800" dirty="0">
                <a:solidFill>
                  <a:srgbClr val="0000FF"/>
                </a:solidFill>
                <a:latin typeface="Calibri" charset="0"/>
                <a:ea typeface="ＭＳ Ｐゴシック" charset="0"/>
                <a:cs typeface="ＭＳ Ｐゴシック" charset="0"/>
              </a:rPr>
              <a:t>Beam Size Monitor (Highly stable Laser Interference Fringe Monitor at ATF2); </a:t>
            </a:r>
            <a:r>
              <a:rPr lang="en-US" altLang="ja-JP" sz="2000" dirty="0">
                <a:solidFill>
                  <a:srgbClr val="000000"/>
                </a:solidFill>
                <a:latin typeface="Calibri" charset="0"/>
                <a:ea typeface="ＭＳ Ｐゴシック" charset="0"/>
                <a:cs typeface="ＭＳ Ｐゴシック" charset="0"/>
              </a:rPr>
              <a:t>Modulation 0.8 (37nm) </a:t>
            </a:r>
            <a:r>
              <a:rPr lang="en-US" altLang="ja-JP" sz="2000" dirty="0">
                <a:solidFill>
                  <a:srgbClr val="000000"/>
                </a:solidFill>
                <a:latin typeface="Calibri" charset="0"/>
                <a:ea typeface="ＭＳ Ｐゴシック" charset="0"/>
                <a:cs typeface="ＭＳ Ｐゴシック" charset="0"/>
                <a:sym typeface="Wingdings"/>
              </a:rPr>
              <a:t> 0.9 (20nm)</a:t>
            </a:r>
            <a:endParaRPr lang="en-US" altLang="ja-JP" sz="2800" dirty="0">
              <a:solidFill>
                <a:srgbClr val="000000"/>
              </a:solidFill>
              <a:latin typeface="Calibri" charset="0"/>
              <a:ea typeface="ＭＳ Ｐゴシック" charset="0"/>
              <a:cs typeface="ＭＳ Ｐゴシック" charset="0"/>
              <a:sym typeface="Wingdings"/>
            </a:endParaRPr>
          </a:p>
          <a:p>
            <a:pPr marL="342900" indent="-342900" fontAlgn="base">
              <a:spcBef>
                <a:spcPct val="0"/>
              </a:spcBef>
              <a:spcAft>
                <a:spcPct val="0"/>
              </a:spcAft>
              <a:buFont typeface="Arial"/>
              <a:buChar char="•"/>
              <a:defRPr/>
            </a:pPr>
            <a:r>
              <a:rPr lang="en-US" altLang="ja-JP" sz="2800" dirty="0">
                <a:solidFill>
                  <a:srgbClr val="0000FF"/>
                </a:solidFill>
                <a:latin typeface="Calibri" charset="0"/>
                <a:ea typeface="ＭＳ Ｐゴシック" charset="0"/>
                <a:cs typeface="ＭＳ Ｐゴシック" charset="0"/>
              </a:rPr>
              <a:t>Beam Stabilization (IP-BPM + FONT)</a:t>
            </a:r>
          </a:p>
          <a:p>
            <a:pPr marL="342900" indent="-342900" fontAlgn="base">
              <a:spcBef>
                <a:spcPct val="0"/>
              </a:spcBef>
              <a:spcAft>
                <a:spcPct val="0"/>
              </a:spcAft>
              <a:buFont typeface="Arial"/>
              <a:buChar char="•"/>
              <a:defRPr/>
            </a:pPr>
            <a:r>
              <a:rPr lang="en-US" altLang="ja-JP" sz="2800" dirty="0">
                <a:solidFill>
                  <a:srgbClr val="000000"/>
                </a:solidFill>
                <a:latin typeface="Calibri" charset="0"/>
                <a:ea typeface="ＭＳ Ｐゴシック" charset="0"/>
                <a:cs typeface="ＭＳ Ｐゴシック" charset="0"/>
              </a:rPr>
              <a:t>Renew the Final Doublet Quadrupole (QF1) at ATF2; </a:t>
            </a:r>
            <a:r>
              <a:rPr lang="en-US" altLang="ja-JP" sz="2000" b="1" dirty="0">
                <a:solidFill>
                  <a:srgbClr val="FF0000"/>
                </a:solidFill>
                <a:latin typeface="Calibri" charset="0"/>
                <a:ea typeface="ＭＳ Ｐゴシック" charset="0"/>
                <a:cs typeface="ＭＳ Ｐゴシック" charset="0"/>
              </a:rPr>
              <a:t>CERN proposed In-kind Contribution</a:t>
            </a:r>
            <a:endParaRPr lang="en-US" altLang="ja-JP" sz="2000" dirty="0">
              <a:solidFill>
                <a:srgbClr val="000000"/>
              </a:solidFill>
              <a:latin typeface="Calibri" charset="0"/>
              <a:ea typeface="ＭＳ Ｐゴシック" charset="0"/>
              <a:cs typeface="ＭＳ Ｐゴシック" charset="0"/>
            </a:endParaRPr>
          </a:p>
        </p:txBody>
      </p:sp>
    </p:spTree>
    <p:extLst>
      <p:ext uri="{BB962C8B-B14F-4D97-AF65-F5344CB8AC3E}">
        <p14:creationId xmlns:p14="http://schemas.microsoft.com/office/powerpoint/2010/main" val="3249691057"/>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descr="ATF2_CLIC_overview（ドラッグされました）.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2242"/>
          </a:xfrm>
          <a:prstGeom prst="rect">
            <a:avLst/>
          </a:prstGeom>
        </p:spPr>
      </p:pic>
      <p:sp>
        <p:nvSpPr>
          <p:cNvPr id="5" name="タイトル 2"/>
          <p:cNvSpPr txBox="1">
            <a:spLocks/>
          </p:cNvSpPr>
          <p:nvPr/>
        </p:nvSpPr>
        <p:spPr bwMode="auto">
          <a:xfrm>
            <a:off x="0" y="5758"/>
            <a:ext cx="9144000" cy="499141"/>
          </a:xfrm>
          <a:prstGeom prst="rect">
            <a:avLst/>
          </a:prstGeom>
          <a:solidFill>
            <a:schemeClr val="accent3">
              <a:lumMod val="75000"/>
            </a:schemeClr>
          </a:solidFill>
          <a:ln>
            <a:noFill/>
          </a:ln>
          <a:extLs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defTabSz="457200" rtl="0" fontAlgn="base">
              <a:spcBef>
                <a:spcPct val="0"/>
              </a:spcBef>
              <a:spcAft>
                <a:spcPct val="0"/>
              </a:spcAft>
              <a:defRPr kumimoji="1" sz="4400" kern="1200">
                <a:solidFill>
                  <a:schemeClr val="tx1"/>
                </a:solidFill>
                <a:latin typeface="+mj-lt"/>
                <a:ea typeface="+mj-ea"/>
                <a:cs typeface="ＭＳ Ｐゴシック" charset="0"/>
              </a:defRPr>
            </a:lvl1pPr>
            <a:lvl2pPr algn="ctr" defTabSz="457200" rtl="0" fontAlgn="base">
              <a:spcBef>
                <a:spcPct val="0"/>
              </a:spcBef>
              <a:spcAft>
                <a:spcPct val="0"/>
              </a:spcAft>
              <a:defRPr kumimoji="1" sz="4400">
                <a:solidFill>
                  <a:schemeClr val="tx1"/>
                </a:solidFill>
                <a:latin typeface="Calibri" charset="0"/>
                <a:ea typeface="ＭＳ Ｐゴシック" charset="0"/>
                <a:cs typeface="ＭＳ Ｐゴシック" charset="0"/>
              </a:defRPr>
            </a:lvl2pPr>
            <a:lvl3pPr algn="ctr" defTabSz="457200" rtl="0" fontAlgn="base">
              <a:spcBef>
                <a:spcPct val="0"/>
              </a:spcBef>
              <a:spcAft>
                <a:spcPct val="0"/>
              </a:spcAft>
              <a:defRPr kumimoji="1" sz="4400">
                <a:solidFill>
                  <a:schemeClr val="tx1"/>
                </a:solidFill>
                <a:latin typeface="Calibri" charset="0"/>
                <a:ea typeface="ＭＳ Ｐゴシック" charset="0"/>
                <a:cs typeface="ＭＳ Ｐゴシック" charset="0"/>
              </a:defRPr>
            </a:lvl3pPr>
            <a:lvl4pPr algn="ctr" defTabSz="457200" rtl="0" fontAlgn="base">
              <a:spcBef>
                <a:spcPct val="0"/>
              </a:spcBef>
              <a:spcAft>
                <a:spcPct val="0"/>
              </a:spcAft>
              <a:defRPr kumimoji="1" sz="4400">
                <a:solidFill>
                  <a:schemeClr val="tx1"/>
                </a:solidFill>
                <a:latin typeface="Calibri" charset="0"/>
                <a:ea typeface="ＭＳ Ｐゴシック" charset="0"/>
                <a:cs typeface="ＭＳ Ｐゴシック" charset="0"/>
              </a:defRPr>
            </a:lvl4pPr>
            <a:lvl5pPr algn="ctr" defTabSz="457200" rtl="0" fontAlgn="base">
              <a:spcBef>
                <a:spcPct val="0"/>
              </a:spcBef>
              <a:spcAft>
                <a:spcPct val="0"/>
              </a:spcAft>
              <a:defRPr kumimoji="1" sz="4400">
                <a:solidFill>
                  <a:schemeClr val="tx1"/>
                </a:solidFill>
                <a:latin typeface="Calibri" charset="0"/>
                <a:ea typeface="ＭＳ Ｐゴシック" charset="0"/>
                <a:cs typeface="ＭＳ Ｐゴシック" charset="0"/>
              </a:defRPr>
            </a:lvl5pPr>
            <a:lvl6pPr marL="457200" algn="ctr" defTabSz="457200" rtl="0" fontAlgn="base">
              <a:spcBef>
                <a:spcPct val="0"/>
              </a:spcBef>
              <a:spcAft>
                <a:spcPct val="0"/>
              </a:spcAft>
              <a:defRPr kumimoji="1"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kumimoji="1"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kumimoji="1"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kumimoji="1" sz="4400">
                <a:solidFill>
                  <a:schemeClr val="tx1"/>
                </a:solidFill>
                <a:latin typeface="Calibri" charset="0"/>
                <a:ea typeface="ＭＳ Ｐゴシック" charset="0"/>
                <a:cs typeface="ＭＳ Ｐゴシック" charset="0"/>
              </a:defRPr>
            </a:lvl9pPr>
          </a:lstStyle>
          <a:p>
            <a:pPr algn="r"/>
            <a:r>
              <a:rPr lang="en-US" altLang="ja-JP" sz="2000" smtClean="0">
                <a:solidFill>
                  <a:prstClr val="black"/>
                </a:solidFill>
                <a:latin typeface="Calibri"/>
                <a:ea typeface="ＭＳ Ｐゴシック"/>
              </a:rPr>
              <a:t>Proposal from CERN</a:t>
            </a:r>
            <a:endParaRPr lang="ja-JP" altLang="en-US" sz="2000" dirty="0">
              <a:solidFill>
                <a:prstClr val="black"/>
              </a:solidFill>
              <a:latin typeface="Calibri"/>
              <a:ea typeface="ＭＳ Ｐゴシック"/>
            </a:endParaRPr>
          </a:p>
        </p:txBody>
      </p:sp>
      <p:sp>
        <p:nvSpPr>
          <p:cNvPr id="6" name="タイトル 2"/>
          <p:cNvSpPr txBox="1">
            <a:spLocks/>
          </p:cNvSpPr>
          <p:nvPr/>
        </p:nvSpPr>
        <p:spPr bwMode="auto">
          <a:xfrm>
            <a:off x="0" y="6358859"/>
            <a:ext cx="9144000" cy="499141"/>
          </a:xfrm>
          <a:prstGeom prst="rect">
            <a:avLst/>
          </a:prstGeom>
          <a:solidFill>
            <a:schemeClr val="accent3">
              <a:lumMod val="75000"/>
            </a:schemeClr>
          </a:solidFill>
          <a:ln>
            <a:noFill/>
          </a:ln>
          <a:extLs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defTabSz="457200" rtl="0" fontAlgn="base">
              <a:spcBef>
                <a:spcPct val="0"/>
              </a:spcBef>
              <a:spcAft>
                <a:spcPct val="0"/>
              </a:spcAft>
              <a:defRPr kumimoji="1" sz="4400" kern="1200">
                <a:solidFill>
                  <a:schemeClr val="tx1"/>
                </a:solidFill>
                <a:latin typeface="+mj-lt"/>
                <a:ea typeface="+mj-ea"/>
                <a:cs typeface="ＭＳ Ｐゴシック" charset="0"/>
              </a:defRPr>
            </a:lvl1pPr>
            <a:lvl2pPr algn="ctr" defTabSz="457200" rtl="0" fontAlgn="base">
              <a:spcBef>
                <a:spcPct val="0"/>
              </a:spcBef>
              <a:spcAft>
                <a:spcPct val="0"/>
              </a:spcAft>
              <a:defRPr kumimoji="1" sz="4400">
                <a:solidFill>
                  <a:schemeClr val="tx1"/>
                </a:solidFill>
                <a:latin typeface="Calibri" charset="0"/>
                <a:ea typeface="ＭＳ Ｐゴシック" charset="0"/>
                <a:cs typeface="ＭＳ Ｐゴシック" charset="0"/>
              </a:defRPr>
            </a:lvl2pPr>
            <a:lvl3pPr algn="ctr" defTabSz="457200" rtl="0" fontAlgn="base">
              <a:spcBef>
                <a:spcPct val="0"/>
              </a:spcBef>
              <a:spcAft>
                <a:spcPct val="0"/>
              </a:spcAft>
              <a:defRPr kumimoji="1" sz="4400">
                <a:solidFill>
                  <a:schemeClr val="tx1"/>
                </a:solidFill>
                <a:latin typeface="Calibri" charset="0"/>
                <a:ea typeface="ＭＳ Ｐゴシック" charset="0"/>
                <a:cs typeface="ＭＳ Ｐゴシック" charset="0"/>
              </a:defRPr>
            </a:lvl3pPr>
            <a:lvl4pPr algn="ctr" defTabSz="457200" rtl="0" fontAlgn="base">
              <a:spcBef>
                <a:spcPct val="0"/>
              </a:spcBef>
              <a:spcAft>
                <a:spcPct val="0"/>
              </a:spcAft>
              <a:defRPr kumimoji="1" sz="4400">
                <a:solidFill>
                  <a:schemeClr val="tx1"/>
                </a:solidFill>
                <a:latin typeface="Calibri" charset="0"/>
                <a:ea typeface="ＭＳ Ｐゴシック" charset="0"/>
                <a:cs typeface="ＭＳ Ｐゴシック" charset="0"/>
              </a:defRPr>
            </a:lvl4pPr>
            <a:lvl5pPr algn="ctr" defTabSz="457200" rtl="0" fontAlgn="base">
              <a:spcBef>
                <a:spcPct val="0"/>
              </a:spcBef>
              <a:spcAft>
                <a:spcPct val="0"/>
              </a:spcAft>
              <a:defRPr kumimoji="1" sz="4400">
                <a:solidFill>
                  <a:schemeClr val="tx1"/>
                </a:solidFill>
                <a:latin typeface="Calibri" charset="0"/>
                <a:ea typeface="ＭＳ Ｐゴシック" charset="0"/>
                <a:cs typeface="ＭＳ Ｐゴシック" charset="0"/>
              </a:defRPr>
            </a:lvl5pPr>
            <a:lvl6pPr marL="457200" algn="ctr" defTabSz="457200" rtl="0" fontAlgn="base">
              <a:spcBef>
                <a:spcPct val="0"/>
              </a:spcBef>
              <a:spcAft>
                <a:spcPct val="0"/>
              </a:spcAft>
              <a:defRPr kumimoji="1"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kumimoji="1"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kumimoji="1"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kumimoji="1" sz="4400">
                <a:solidFill>
                  <a:schemeClr val="tx1"/>
                </a:solidFill>
                <a:latin typeface="Calibri" charset="0"/>
                <a:ea typeface="ＭＳ Ｐゴシック" charset="0"/>
                <a:cs typeface="ＭＳ Ｐゴシック" charset="0"/>
              </a:defRPr>
            </a:lvl9pPr>
          </a:lstStyle>
          <a:p>
            <a:pPr algn="r"/>
            <a:r>
              <a:rPr lang="en-US" altLang="ja-JP" sz="2000" dirty="0">
                <a:solidFill>
                  <a:prstClr val="black"/>
                </a:solidFill>
                <a:latin typeface="Calibri"/>
                <a:ea typeface="ＭＳ Ｐゴシック"/>
              </a:rPr>
              <a:t>12 January </a:t>
            </a:r>
            <a:r>
              <a:rPr lang="en-US" altLang="ja-JP" sz="2000" dirty="0" smtClean="0">
                <a:solidFill>
                  <a:prstClr val="black"/>
                </a:solidFill>
                <a:latin typeface="Calibri"/>
                <a:ea typeface="ＭＳ Ｐゴシック"/>
              </a:rPr>
              <a:t>2012, KEK,14th </a:t>
            </a:r>
            <a:r>
              <a:rPr lang="en-US" altLang="ja-JP" sz="2000" dirty="0">
                <a:solidFill>
                  <a:prstClr val="black"/>
                </a:solidFill>
                <a:latin typeface="Calibri"/>
                <a:ea typeface="ＭＳ Ｐゴシック"/>
              </a:rPr>
              <a:t>ATF TB/SGC </a:t>
            </a:r>
            <a:r>
              <a:rPr lang="en-US" altLang="ja-JP" sz="2000" dirty="0" smtClean="0">
                <a:solidFill>
                  <a:prstClr val="black"/>
                </a:solidFill>
                <a:latin typeface="Calibri"/>
                <a:ea typeface="ＭＳ Ｐゴシック"/>
              </a:rPr>
              <a:t>Meeting</a:t>
            </a:r>
            <a:endParaRPr lang="ja-JP" altLang="en-US" sz="2000" dirty="0">
              <a:solidFill>
                <a:prstClr val="black"/>
              </a:solidFill>
              <a:latin typeface="Calibri"/>
              <a:ea typeface="ＭＳ Ｐゴシック"/>
            </a:endParaRPr>
          </a:p>
        </p:txBody>
      </p:sp>
    </p:spTree>
    <p:extLst>
      <p:ext uri="{BB962C8B-B14F-4D97-AF65-F5344CB8AC3E}">
        <p14:creationId xmlns:p14="http://schemas.microsoft.com/office/powerpoint/2010/main" val="768988076"/>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descr="ATF2_CLIC_overview（ドラッグされました）.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8881" y="427684"/>
            <a:ext cx="8477919" cy="6353101"/>
          </a:xfrm>
          <a:prstGeom prst="rect">
            <a:avLst/>
          </a:prstGeom>
        </p:spPr>
      </p:pic>
      <p:sp>
        <p:nvSpPr>
          <p:cNvPr id="3" name="タイトル 2"/>
          <p:cNvSpPr txBox="1">
            <a:spLocks/>
          </p:cNvSpPr>
          <p:nvPr/>
        </p:nvSpPr>
        <p:spPr bwMode="auto">
          <a:xfrm>
            <a:off x="0" y="5758"/>
            <a:ext cx="9144000" cy="499141"/>
          </a:xfrm>
          <a:prstGeom prst="rect">
            <a:avLst/>
          </a:prstGeom>
          <a:solidFill>
            <a:schemeClr val="accent3">
              <a:lumMod val="75000"/>
            </a:schemeClr>
          </a:solidFill>
          <a:ln>
            <a:noFill/>
          </a:ln>
          <a:extLs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defTabSz="457200" rtl="0" fontAlgn="base">
              <a:spcBef>
                <a:spcPct val="0"/>
              </a:spcBef>
              <a:spcAft>
                <a:spcPct val="0"/>
              </a:spcAft>
              <a:defRPr kumimoji="1" sz="4400" kern="1200">
                <a:solidFill>
                  <a:schemeClr val="tx1"/>
                </a:solidFill>
                <a:latin typeface="+mj-lt"/>
                <a:ea typeface="+mj-ea"/>
                <a:cs typeface="ＭＳ Ｐゴシック" charset="0"/>
              </a:defRPr>
            </a:lvl1pPr>
            <a:lvl2pPr algn="ctr" defTabSz="457200" rtl="0" fontAlgn="base">
              <a:spcBef>
                <a:spcPct val="0"/>
              </a:spcBef>
              <a:spcAft>
                <a:spcPct val="0"/>
              </a:spcAft>
              <a:defRPr kumimoji="1" sz="4400">
                <a:solidFill>
                  <a:schemeClr val="tx1"/>
                </a:solidFill>
                <a:latin typeface="Calibri" charset="0"/>
                <a:ea typeface="ＭＳ Ｐゴシック" charset="0"/>
                <a:cs typeface="ＭＳ Ｐゴシック" charset="0"/>
              </a:defRPr>
            </a:lvl2pPr>
            <a:lvl3pPr algn="ctr" defTabSz="457200" rtl="0" fontAlgn="base">
              <a:spcBef>
                <a:spcPct val="0"/>
              </a:spcBef>
              <a:spcAft>
                <a:spcPct val="0"/>
              </a:spcAft>
              <a:defRPr kumimoji="1" sz="4400">
                <a:solidFill>
                  <a:schemeClr val="tx1"/>
                </a:solidFill>
                <a:latin typeface="Calibri" charset="0"/>
                <a:ea typeface="ＭＳ Ｐゴシック" charset="0"/>
                <a:cs typeface="ＭＳ Ｐゴシック" charset="0"/>
              </a:defRPr>
            </a:lvl3pPr>
            <a:lvl4pPr algn="ctr" defTabSz="457200" rtl="0" fontAlgn="base">
              <a:spcBef>
                <a:spcPct val="0"/>
              </a:spcBef>
              <a:spcAft>
                <a:spcPct val="0"/>
              </a:spcAft>
              <a:defRPr kumimoji="1" sz="4400">
                <a:solidFill>
                  <a:schemeClr val="tx1"/>
                </a:solidFill>
                <a:latin typeface="Calibri" charset="0"/>
                <a:ea typeface="ＭＳ Ｐゴシック" charset="0"/>
                <a:cs typeface="ＭＳ Ｐゴシック" charset="0"/>
              </a:defRPr>
            </a:lvl4pPr>
            <a:lvl5pPr algn="ctr" defTabSz="457200" rtl="0" fontAlgn="base">
              <a:spcBef>
                <a:spcPct val="0"/>
              </a:spcBef>
              <a:spcAft>
                <a:spcPct val="0"/>
              </a:spcAft>
              <a:defRPr kumimoji="1" sz="4400">
                <a:solidFill>
                  <a:schemeClr val="tx1"/>
                </a:solidFill>
                <a:latin typeface="Calibri" charset="0"/>
                <a:ea typeface="ＭＳ Ｐゴシック" charset="0"/>
                <a:cs typeface="ＭＳ Ｐゴシック" charset="0"/>
              </a:defRPr>
            </a:lvl5pPr>
            <a:lvl6pPr marL="457200" algn="ctr" defTabSz="457200" rtl="0" fontAlgn="base">
              <a:spcBef>
                <a:spcPct val="0"/>
              </a:spcBef>
              <a:spcAft>
                <a:spcPct val="0"/>
              </a:spcAft>
              <a:defRPr kumimoji="1"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kumimoji="1"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kumimoji="1"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kumimoji="1" sz="4400">
                <a:solidFill>
                  <a:schemeClr val="tx1"/>
                </a:solidFill>
                <a:latin typeface="Calibri" charset="0"/>
                <a:ea typeface="ＭＳ Ｐゴシック" charset="0"/>
                <a:cs typeface="ＭＳ Ｐゴシック" charset="0"/>
              </a:defRPr>
            </a:lvl9pPr>
          </a:lstStyle>
          <a:p>
            <a:pPr algn="r"/>
            <a:r>
              <a:rPr lang="en-US" altLang="ja-JP" sz="2000" smtClean="0">
                <a:solidFill>
                  <a:prstClr val="black"/>
                </a:solidFill>
                <a:latin typeface="Calibri"/>
                <a:ea typeface="ＭＳ Ｐゴシック"/>
              </a:rPr>
              <a:t>Proposal from CERN</a:t>
            </a:r>
            <a:endParaRPr lang="ja-JP" altLang="en-US" sz="2000" dirty="0">
              <a:solidFill>
                <a:prstClr val="black"/>
              </a:solidFill>
              <a:latin typeface="Calibri"/>
              <a:ea typeface="ＭＳ Ｐゴシック"/>
            </a:endParaRPr>
          </a:p>
        </p:txBody>
      </p:sp>
      <p:sp>
        <p:nvSpPr>
          <p:cNvPr id="4" name="タイトル 2"/>
          <p:cNvSpPr txBox="1">
            <a:spLocks/>
          </p:cNvSpPr>
          <p:nvPr/>
        </p:nvSpPr>
        <p:spPr bwMode="auto">
          <a:xfrm>
            <a:off x="0" y="6358859"/>
            <a:ext cx="9144000" cy="499141"/>
          </a:xfrm>
          <a:prstGeom prst="rect">
            <a:avLst/>
          </a:prstGeom>
          <a:solidFill>
            <a:schemeClr val="accent3">
              <a:lumMod val="75000"/>
            </a:schemeClr>
          </a:solidFill>
          <a:ln>
            <a:noFill/>
          </a:ln>
          <a:extLs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defTabSz="457200" rtl="0" fontAlgn="base">
              <a:spcBef>
                <a:spcPct val="0"/>
              </a:spcBef>
              <a:spcAft>
                <a:spcPct val="0"/>
              </a:spcAft>
              <a:defRPr kumimoji="1" sz="4400" kern="1200">
                <a:solidFill>
                  <a:schemeClr val="tx1"/>
                </a:solidFill>
                <a:latin typeface="+mj-lt"/>
                <a:ea typeface="+mj-ea"/>
                <a:cs typeface="ＭＳ Ｐゴシック" charset="0"/>
              </a:defRPr>
            </a:lvl1pPr>
            <a:lvl2pPr algn="ctr" defTabSz="457200" rtl="0" fontAlgn="base">
              <a:spcBef>
                <a:spcPct val="0"/>
              </a:spcBef>
              <a:spcAft>
                <a:spcPct val="0"/>
              </a:spcAft>
              <a:defRPr kumimoji="1" sz="4400">
                <a:solidFill>
                  <a:schemeClr val="tx1"/>
                </a:solidFill>
                <a:latin typeface="Calibri" charset="0"/>
                <a:ea typeface="ＭＳ Ｐゴシック" charset="0"/>
                <a:cs typeface="ＭＳ Ｐゴシック" charset="0"/>
              </a:defRPr>
            </a:lvl2pPr>
            <a:lvl3pPr algn="ctr" defTabSz="457200" rtl="0" fontAlgn="base">
              <a:spcBef>
                <a:spcPct val="0"/>
              </a:spcBef>
              <a:spcAft>
                <a:spcPct val="0"/>
              </a:spcAft>
              <a:defRPr kumimoji="1" sz="4400">
                <a:solidFill>
                  <a:schemeClr val="tx1"/>
                </a:solidFill>
                <a:latin typeface="Calibri" charset="0"/>
                <a:ea typeface="ＭＳ Ｐゴシック" charset="0"/>
                <a:cs typeface="ＭＳ Ｐゴシック" charset="0"/>
              </a:defRPr>
            </a:lvl3pPr>
            <a:lvl4pPr algn="ctr" defTabSz="457200" rtl="0" fontAlgn="base">
              <a:spcBef>
                <a:spcPct val="0"/>
              </a:spcBef>
              <a:spcAft>
                <a:spcPct val="0"/>
              </a:spcAft>
              <a:defRPr kumimoji="1" sz="4400">
                <a:solidFill>
                  <a:schemeClr val="tx1"/>
                </a:solidFill>
                <a:latin typeface="Calibri" charset="0"/>
                <a:ea typeface="ＭＳ Ｐゴシック" charset="0"/>
                <a:cs typeface="ＭＳ Ｐゴシック" charset="0"/>
              </a:defRPr>
            </a:lvl4pPr>
            <a:lvl5pPr algn="ctr" defTabSz="457200" rtl="0" fontAlgn="base">
              <a:spcBef>
                <a:spcPct val="0"/>
              </a:spcBef>
              <a:spcAft>
                <a:spcPct val="0"/>
              </a:spcAft>
              <a:defRPr kumimoji="1" sz="4400">
                <a:solidFill>
                  <a:schemeClr val="tx1"/>
                </a:solidFill>
                <a:latin typeface="Calibri" charset="0"/>
                <a:ea typeface="ＭＳ Ｐゴシック" charset="0"/>
                <a:cs typeface="ＭＳ Ｐゴシック" charset="0"/>
              </a:defRPr>
            </a:lvl5pPr>
            <a:lvl6pPr marL="457200" algn="ctr" defTabSz="457200" rtl="0" fontAlgn="base">
              <a:spcBef>
                <a:spcPct val="0"/>
              </a:spcBef>
              <a:spcAft>
                <a:spcPct val="0"/>
              </a:spcAft>
              <a:defRPr kumimoji="1"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kumimoji="1"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kumimoji="1"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kumimoji="1" sz="4400">
                <a:solidFill>
                  <a:schemeClr val="tx1"/>
                </a:solidFill>
                <a:latin typeface="Calibri" charset="0"/>
                <a:ea typeface="ＭＳ Ｐゴシック" charset="0"/>
                <a:cs typeface="ＭＳ Ｐゴシック" charset="0"/>
              </a:defRPr>
            </a:lvl9pPr>
          </a:lstStyle>
          <a:p>
            <a:pPr algn="r"/>
            <a:r>
              <a:rPr lang="en-US" altLang="ja-JP" sz="2000" dirty="0">
                <a:solidFill>
                  <a:prstClr val="black"/>
                </a:solidFill>
                <a:latin typeface="Calibri"/>
                <a:ea typeface="ＭＳ Ｐゴシック"/>
              </a:rPr>
              <a:t>12 January </a:t>
            </a:r>
            <a:r>
              <a:rPr lang="en-US" altLang="ja-JP" sz="2000" dirty="0" smtClean="0">
                <a:solidFill>
                  <a:prstClr val="black"/>
                </a:solidFill>
                <a:latin typeface="Calibri"/>
                <a:ea typeface="ＭＳ Ｐゴシック"/>
              </a:rPr>
              <a:t>2012, KEK,14th </a:t>
            </a:r>
            <a:r>
              <a:rPr lang="en-US" altLang="ja-JP" sz="2000" dirty="0">
                <a:solidFill>
                  <a:prstClr val="black"/>
                </a:solidFill>
                <a:latin typeface="Calibri"/>
                <a:ea typeface="ＭＳ Ｐゴシック"/>
              </a:rPr>
              <a:t>ATF TB/SGC </a:t>
            </a:r>
            <a:r>
              <a:rPr lang="en-US" altLang="ja-JP" sz="2000" dirty="0" smtClean="0">
                <a:solidFill>
                  <a:prstClr val="black"/>
                </a:solidFill>
                <a:latin typeface="Calibri"/>
                <a:ea typeface="ＭＳ Ｐゴシック"/>
              </a:rPr>
              <a:t>Meeting</a:t>
            </a:r>
            <a:endParaRPr lang="ja-JP" altLang="en-US" sz="2000" dirty="0">
              <a:solidFill>
                <a:prstClr val="black"/>
              </a:solidFill>
              <a:latin typeface="Calibri"/>
              <a:ea typeface="ＭＳ Ｐゴシック"/>
            </a:endParaRPr>
          </a:p>
        </p:txBody>
      </p:sp>
      <p:sp>
        <p:nvSpPr>
          <p:cNvPr id="5" name="タイトル 4"/>
          <p:cNvSpPr>
            <a:spLocks noGrp="1"/>
          </p:cNvSpPr>
          <p:nvPr>
            <p:ph type="title" idx="4294967295"/>
          </p:nvPr>
        </p:nvSpPr>
        <p:spPr>
          <a:xfrm>
            <a:off x="479482" y="541995"/>
            <a:ext cx="8229600" cy="1143000"/>
          </a:xfrm>
          <a:solidFill>
            <a:schemeClr val="bg1"/>
          </a:solidFill>
        </p:spPr>
        <p:txBody>
          <a:bodyPr/>
          <a:lstStyle/>
          <a:p>
            <a:r>
              <a:rPr kumimoji="1" lang="en-US" altLang="ja-JP" dirty="0" smtClean="0"/>
              <a:t>Grand Motion Sensors prepared by LAPP </a:t>
            </a:r>
            <a:endParaRPr kumimoji="1" lang="ja-JP" altLang="en-US" dirty="0"/>
          </a:p>
        </p:txBody>
      </p:sp>
    </p:spTree>
    <p:extLst>
      <p:ext uri="{BB962C8B-B14F-4D97-AF65-F5344CB8AC3E}">
        <p14:creationId xmlns:p14="http://schemas.microsoft.com/office/powerpoint/2010/main" val="1021803036"/>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descr="ATF2_CLIC_overview（ドラッグされました）.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94366"/>
            <a:ext cx="9144000" cy="6852242"/>
          </a:xfrm>
          <a:prstGeom prst="rect">
            <a:avLst/>
          </a:prstGeom>
        </p:spPr>
      </p:pic>
      <p:sp>
        <p:nvSpPr>
          <p:cNvPr id="4" name="タイトル 2"/>
          <p:cNvSpPr txBox="1">
            <a:spLocks/>
          </p:cNvSpPr>
          <p:nvPr/>
        </p:nvSpPr>
        <p:spPr bwMode="auto">
          <a:xfrm>
            <a:off x="0" y="5758"/>
            <a:ext cx="9144000" cy="499141"/>
          </a:xfrm>
          <a:prstGeom prst="rect">
            <a:avLst/>
          </a:prstGeom>
          <a:solidFill>
            <a:schemeClr val="accent3">
              <a:lumMod val="75000"/>
            </a:schemeClr>
          </a:solidFill>
          <a:ln>
            <a:noFill/>
          </a:ln>
          <a:extLs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defTabSz="457200" rtl="0" fontAlgn="base">
              <a:spcBef>
                <a:spcPct val="0"/>
              </a:spcBef>
              <a:spcAft>
                <a:spcPct val="0"/>
              </a:spcAft>
              <a:defRPr kumimoji="1" sz="4400" kern="1200">
                <a:solidFill>
                  <a:schemeClr val="tx1"/>
                </a:solidFill>
                <a:latin typeface="+mj-lt"/>
                <a:ea typeface="+mj-ea"/>
                <a:cs typeface="ＭＳ Ｐゴシック" charset="0"/>
              </a:defRPr>
            </a:lvl1pPr>
            <a:lvl2pPr algn="ctr" defTabSz="457200" rtl="0" fontAlgn="base">
              <a:spcBef>
                <a:spcPct val="0"/>
              </a:spcBef>
              <a:spcAft>
                <a:spcPct val="0"/>
              </a:spcAft>
              <a:defRPr kumimoji="1" sz="4400">
                <a:solidFill>
                  <a:schemeClr val="tx1"/>
                </a:solidFill>
                <a:latin typeface="Calibri" charset="0"/>
                <a:ea typeface="ＭＳ Ｐゴシック" charset="0"/>
                <a:cs typeface="ＭＳ Ｐゴシック" charset="0"/>
              </a:defRPr>
            </a:lvl2pPr>
            <a:lvl3pPr algn="ctr" defTabSz="457200" rtl="0" fontAlgn="base">
              <a:spcBef>
                <a:spcPct val="0"/>
              </a:spcBef>
              <a:spcAft>
                <a:spcPct val="0"/>
              </a:spcAft>
              <a:defRPr kumimoji="1" sz="4400">
                <a:solidFill>
                  <a:schemeClr val="tx1"/>
                </a:solidFill>
                <a:latin typeface="Calibri" charset="0"/>
                <a:ea typeface="ＭＳ Ｐゴシック" charset="0"/>
                <a:cs typeface="ＭＳ Ｐゴシック" charset="0"/>
              </a:defRPr>
            </a:lvl3pPr>
            <a:lvl4pPr algn="ctr" defTabSz="457200" rtl="0" fontAlgn="base">
              <a:spcBef>
                <a:spcPct val="0"/>
              </a:spcBef>
              <a:spcAft>
                <a:spcPct val="0"/>
              </a:spcAft>
              <a:defRPr kumimoji="1" sz="4400">
                <a:solidFill>
                  <a:schemeClr val="tx1"/>
                </a:solidFill>
                <a:latin typeface="Calibri" charset="0"/>
                <a:ea typeface="ＭＳ Ｐゴシック" charset="0"/>
                <a:cs typeface="ＭＳ Ｐゴシック" charset="0"/>
              </a:defRPr>
            </a:lvl4pPr>
            <a:lvl5pPr algn="ctr" defTabSz="457200" rtl="0" fontAlgn="base">
              <a:spcBef>
                <a:spcPct val="0"/>
              </a:spcBef>
              <a:spcAft>
                <a:spcPct val="0"/>
              </a:spcAft>
              <a:defRPr kumimoji="1" sz="4400">
                <a:solidFill>
                  <a:schemeClr val="tx1"/>
                </a:solidFill>
                <a:latin typeface="Calibri" charset="0"/>
                <a:ea typeface="ＭＳ Ｐゴシック" charset="0"/>
                <a:cs typeface="ＭＳ Ｐゴシック" charset="0"/>
              </a:defRPr>
            </a:lvl5pPr>
            <a:lvl6pPr marL="457200" algn="ctr" defTabSz="457200" rtl="0" fontAlgn="base">
              <a:spcBef>
                <a:spcPct val="0"/>
              </a:spcBef>
              <a:spcAft>
                <a:spcPct val="0"/>
              </a:spcAft>
              <a:defRPr kumimoji="1"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kumimoji="1"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kumimoji="1"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kumimoji="1" sz="4400">
                <a:solidFill>
                  <a:schemeClr val="tx1"/>
                </a:solidFill>
                <a:latin typeface="Calibri" charset="0"/>
                <a:ea typeface="ＭＳ Ｐゴシック" charset="0"/>
                <a:cs typeface="ＭＳ Ｐゴシック" charset="0"/>
              </a:defRPr>
            </a:lvl9pPr>
          </a:lstStyle>
          <a:p>
            <a:pPr algn="r"/>
            <a:r>
              <a:rPr lang="en-US" altLang="ja-JP" sz="2000" smtClean="0">
                <a:solidFill>
                  <a:prstClr val="black"/>
                </a:solidFill>
                <a:latin typeface="Calibri"/>
                <a:ea typeface="ＭＳ Ｐゴシック"/>
              </a:rPr>
              <a:t>Proposal from CERN</a:t>
            </a:r>
            <a:endParaRPr lang="ja-JP" altLang="en-US" sz="2000" dirty="0">
              <a:solidFill>
                <a:prstClr val="black"/>
              </a:solidFill>
              <a:latin typeface="Calibri"/>
              <a:ea typeface="ＭＳ Ｐゴシック"/>
            </a:endParaRPr>
          </a:p>
        </p:txBody>
      </p:sp>
      <p:sp>
        <p:nvSpPr>
          <p:cNvPr id="5" name="タイトル 2"/>
          <p:cNvSpPr txBox="1">
            <a:spLocks/>
          </p:cNvSpPr>
          <p:nvPr/>
        </p:nvSpPr>
        <p:spPr bwMode="auto">
          <a:xfrm>
            <a:off x="0" y="6447467"/>
            <a:ext cx="9144000" cy="499141"/>
          </a:xfrm>
          <a:prstGeom prst="rect">
            <a:avLst/>
          </a:prstGeom>
          <a:solidFill>
            <a:schemeClr val="accent3">
              <a:lumMod val="75000"/>
            </a:schemeClr>
          </a:solidFill>
          <a:ln>
            <a:noFill/>
          </a:ln>
          <a:extLs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defTabSz="457200" rtl="0" fontAlgn="base">
              <a:spcBef>
                <a:spcPct val="0"/>
              </a:spcBef>
              <a:spcAft>
                <a:spcPct val="0"/>
              </a:spcAft>
              <a:defRPr kumimoji="1" sz="4400" kern="1200">
                <a:solidFill>
                  <a:schemeClr val="tx1"/>
                </a:solidFill>
                <a:latin typeface="+mj-lt"/>
                <a:ea typeface="+mj-ea"/>
                <a:cs typeface="ＭＳ Ｐゴシック" charset="0"/>
              </a:defRPr>
            </a:lvl1pPr>
            <a:lvl2pPr algn="ctr" defTabSz="457200" rtl="0" fontAlgn="base">
              <a:spcBef>
                <a:spcPct val="0"/>
              </a:spcBef>
              <a:spcAft>
                <a:spcPct val="0"/>
              </a:spcAft>
              <a:defRPr kumimoji="1" sz="4400">
                <a:solidFill>
                  <a:schemeClr val="tx1"/>
                </a:solidFill>
                <a:latin typeface="Calibri" charset="0"/>
                <a:ea typeface="ＭＳ Ｐゴシック" charset="0"/>
                <a:cs typeface="ＭＳ Ｐゴシック" charset="0"/>
              </a:defRPr>
            </a:lvl2pPr>
            <a:lvl3pPr algn="ctr" defTabSz="457200" rtl="0" fontAlgn="base">
              <a:spcBef>
                <a:spcPct val="0"/>
              </a:spcBef>
              <a:spcAft>
                <a:spcPct val="0"/>
              </a:spcAft>
              <a:defRPr kumimoji="1" sz="4400">
                <a:solidFill>
                  <a:schemeClr val="tx1"/>
                </a:solidFill>
                <a:latin typeface="Calibri" charset="0"/>
                <a:ea typeface="ＭＳ Ｐゴシック" charset="0"/>
                <a:cs typeface="ＭＳ Ｐゴシック" charset="0"/>
              </a:defRPr>
            </a:lvl3pPr>
            <a:lvl4pPr algn="ctr" defTabSz="457200" rtl="0" fontAlgn="base">
              <a:spcBef>
                <a:spcPct val="0"/>
              </a:spcBef>
              <a:spcAft>
                <a:spcPct val="0"/>
              </a:spcAft>
              <a:defRPr kumimoji="1" sz="4400">
                <a:solidFill>
                  <a:schemeClr val="tx1"/>
                </a:solidFill>
                <a:latin typeface="Calibri" charset="0"/>
                <a:ea typeface="ＭＳ Ｐゴシック" charset="0"/>
                <a:cs typeface="ＭＳ Ｐゴシック" charset="0"/>
              </a:defRPr>
            </a:lvl4pPr>
            <a:lvl5pPr algn="ctr" defTabSz="457200" rtl="0" fontAlgn="base">
              <a:spcBef>
                <a:spcPct val="0"/>
              </a:spcBef>
              <a:spcAft>
                <a:spcPct val="0"/>
              </a:spcAft>
              <a:defRPr kumimoji="1" sz="4400">
                <a:solidFill>
                  <a:schemeClr val="tx1"/>
                </a:solidFill>
                <a:latin typeface="Calibri" charset="0"/>
                <a:ea typeface="ＭＳ Ｐゴシック" charset="0"/>
                <a:cs typeface="ＭＳ Ｐゴシック" charset="0"/>
              </a:defRPr>
            </a:lvl5pPr>
            <a:lvl6pPr marL="457200" algn="ctr" defTabSz="457200" rtl="0" fontAlgn="base">
              <a:spcBef>
                <a:spcPct val="0"/>
              </a:spcBef>
              <a:spcAft>
                <a:spcPct val="0"/>
              </a:spcAft>
              <a:defRPr kumimoji="1"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kumimoji="1"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kumimoji="1"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kumimoji="1" sz="4400">
                <a:solidFill>
                  <a:schemeClr val="tx1"/>
                </a:solidFill>
                <a:latin typeface="Calibri" charset="0"/>
                <a:ea typeface="ＭＳ Ｐゴシック" charset="0"/>
                <a:cs typeface="ＭＳ Ｐゴシック" charset="0"/>
              </a:defRPr>
            </a:lvl9pPr>
          </a:lstStyle>
          <a:p>
            <a:pPr algn="r"/>
            <a:r>
              <a:rPr lang="en-US" altLang="ja-JP" sz="2000" dirty="0">
                <a:solidFill>
                  <a:prstClr val="black"/>
                </a:solidFill>
                <a:latin typeface="Calibri"/>
                <a:ea typeface="ＭＳ Ｐゴシック"/>
              </a:rPr>
              <a:t>12 January </a:t>
            </a:r>
            <a:r>
              <a:rPr lang="en-US" altLang="ja-JP" sz="2000" dirty="0" smtClean="0">
                <a:solidFill>
                  <a:prstClr val="black"/>
                </a:solidFill>
                <a:latin typeface="Calibri"/>
                <a:ea typeface="ＭＳ Ｐゴシック"/>
              </a:rPr>
              <a:t>2012, KEK,14th </a:t>
            </a:r>
            <a:r>
              <a:rPr lang="en-US" altLang="ja-JP" sz="2000" dirty="0">
                <a:solidFill>
                  <a:prstClr val="black"/>
                </a:solidFill>
                <a:latin typeface="Calibri"/>
                <a:ea typeface="ＭＳ Ｐゴシック"/>
              </a:rPr>
              <a:t>ATF TB/SGC </a:t>
            </a:r>
            <a:r>
              <a:rPr lang="en-US" altLang="ja-JP" sz="2000" dirty="0" smtClean="0">
                <a:solidFill>
                  <a:prstClr val="black"/>
                </a:solidFill>
                <a:latin typeface="Calibri"/>
                <a:ea typeface="ＭＳ Ｐゴシック"/>
              </a:rPr>
              <a:t>Meeting</a:t>
            </a:r>
            <a:endParaRPr lang="ja-JP" altLang="en-US" sz="2000" dirty="0">
              <a:solidFill>
                <a:prstClr val="black"/>
              </a:solidFill>
              <a:latin typeface="Calibri"/>
              <a:ea typeface="ＭＳ Ｐゴシック"/>
            </a:endParaRPr>
          </a:p>
        </p:txBody>
      </p:sp>
    </p:spTree>
    <p:extLst>
      <p:ext uri="{BB962C8B-B14F-4D97-AF65-F5344CB8AC3E}">
        <p14:creationId xmlns:p14="http://schemas.microsoft.com/office/powerpoint/2010/main" val="3469201629"/>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324272"/>
          </a:xfrm>
        </p:spPr>
        <p:txBody>
          <a:bodyPr>
            <a:normAutofit fontScale="90000"/>
          </a:bodyPr>
          <a:lstStyle/>
          <a:p>
            <a:r>
              <a:rPr lang="en-US" sz="1600" i="1" dirty="0" smtClean="0">
                <a:solidFill>
                  <a:srgbClr val="FF0000"/>
                </a:solidFill>
              </a:rPr>
              <a:t>…from FJPPL-FKPPL WS on ATDF2 in March 2012:</a:t>
            </a:r>
            <a:endParaRPr lang="en-US" sz="1600" i="1" dirty="0">
              <a:solidFill>
                <a:srgbClr val="FF0000"/>
              </a:solidFill>
            </a:endParaRPr>
          </a:p>
        </p:txBody>
      </p:sp>
      <p:pic>
        <p:nvPicPr>
          <p:cNvPr id="1026" name="Picture 2"/>
          <p:cNvPicPr>
            <a:picLocks noGrp="1" noChangeAspect="1" noChangeArrowheads="1"/>
          </p:cNvPicPr>
          <p:nvPr>
            <p:ph sz="quarter" idx="1"/>
          </p:nvPr>
        </p:nvPicPr>
        <p:blipFill>
          <a:blip r:embed="rId2" cstate="print"/>
          <a:srcRect t="7705" b="3692"/>
          <a:stretch>
            <a:fillRect/>
          </a:stretch>
        </p:blipFill>
        <p:spPr bwMode="auto">
          <a:xfrm>
            <a:off x="539552" y="611581"/>
            <a:ext cx="7776864" cy="5512439"/>
          </a:xfrm>
          <a:prstGeom prst="rect">
            <a:avLst/>
          </a:prstGeom>
          <a:noFill/>
          <a:ln w="3175">
            <a:solidFill>
              <a:schemeClr val="tx1"/>
            </a:solidFill>
            <a:miter lim="800000"/>
            <a:headEnd/>
            <a:tailEnd/>
          </a:ln>
        </p:spPr>
      </p:pic>
      <p:sp>
        <p:nvSpPr>
          <p:cNvPr id="5" name="Title 1"/>
          <p:cNvSpPr txBox="1">
            <a:spLocks/>
          </p:cNvSpPr>
          <p:nvPr/>
        </p:nvSpPr>
        <p:spPr>
          <a:xfrm>
            <a:off x="683568" y="6381328"/>
            <a:ext cx="8229600" cy="324272"/>
          </a:xfrm>
          <a:prstGeom prst="rect">
            <a:avLst/>
          </a:prstGeom>
        </p:spPr>
        <p:txBody>
          <a:bodyPr vert="horz" anchor="b" anchorCtr="0">
            <a:normAutofit fontScale="97500"/>
          </a:bodyPr>
          <a:lstStyle/>
          <a:p>
            <a:pPr defTabSz="914400">
              <a:spcBef>
                <a:spcPct val="0"/>
              </a:spcBef>
              <a:defRPr/>
            </a:pPr>
            <a:r>
              <a:rPr kumimoji="0" lang="en-US" sz="1000" i="1" dirty="0">
                <a:solidFill>
                  <a:prstClr val="black"/>
                </a:solidFill>
                <a:latin typeface="Bookman Old Style"/>
              </a:rPr>
              <a:t>14</a:t>
            </a:r>
            <a:r>
              <a:rPr kumimoji="0" lang="en-US" sz="1000" i="1" baseline="30000" dirty="0">
                <a:solidFill>
                  <a:prstClr val="black"/>
                </a:solidFill>
                <a:latin typeface="Bookman Old Style"/>
              </a:rPr>
              <a:t>th</a:t>
            </a:r>
            <a:r>
              <a:rPr kumimoji="0" lang="en-US" sz="1000" i="1" dirty="0">
                <a:solidFill>
                  <a:prstClr val="black"/>
                </a:solidFill>
                <a:latin typeface="Bookman Old Style"/>
              </a:rPr>
              <a:t> ATF2 Project Meeting 26-27 June 2012: A. </a:t>
            </a:r>
            <a:r>
              <a:rPr kumimoji="0" lang="en-US" sz="1000" i="1" dirty="0" err="1">
                <a:solidFill>
                  <a:prstClr val="black"/>
                </a:solidFill>
                <a:latin typeface="Bookman Old Style"/>
              </a:rPr>
              <a:t>Bartalesi</a:t>
            </a:r>
            <a:r>
              <a:rPr kumimoji="0" lang="en-US" sz="1000" i="1" dirty="0">
                <a:solidFill>
                  <a:prstClr val="black"/>
                </a:solidFill>
                <a:latin typeface="Bookman Old Style"/>
              </a:rPr>
              <a:t>, M. Modena, A. </a:t>
            </a:r>
            <a:r>
              <a:rPr kumimoji="0" lang="en-US" sz="1000" i="1" dirty="0" err="1">
                <a:solidFill>
                  <a:prstClr val="black"/>
                </a:solidFill>
                <a:latin typeface="Bookman Old Style"/>
              </a:rPr>
              <a:t>Vorozhtsov</a:t>
            </a:r>
            <a:r>
              <a:rPr kumimoji="0" lang="en-US" sz="1000" i="1" dirty="0">
                <a:solidFill>
                  <a:prstClr val="black"/>
                </a:solidFill>
                <a:latin typeface="Bookman Old Style"/>
              </a:rPr>
              <a:t> on “New Final Doublets”</a:t>
            </a:r>
          </a:p>
        </p:txBody>
      </p:sp>
    </p:spTree>
    <p:extLst>
      <p:ext uri="{BB962C8B-B14F-4D97-AF65-F5344CB8AC3E}">
        <p14:creationId xmlns:p14="http://schemas.microsoft.com/office/powerpoint/2010/main" val="4052192110"/>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ja-JP" dirty="0"/>
              <a:t>LC related R&amp;Ds </a:t>
            </a:r>
            <a:r>
              <a:rPr lang="en-GB" altLang="ja-JP" dirty="0" smtClean="0"/>
              <a:t>at present</a:t>
            </a:r>
            <a:endParaRPr lang="en-GB" dirty="0"/>
          </a:p>
        </p:txBody>
      </p:sp>
      <p:sp>
        <p:nvSpPr>
          <p:cNvPr id="3" name="Content Placeholder 2"/>
          <p:cNvSpPr>
            <a:spLocks noGrp="1"/>
          </p:cNvSpPr>
          <p:nvPr>
            <p:ph idx="1"/>
          </p:nvPr>
        </p:nvSpPr>
        <p:spPr>
          <a:xfrm>
            <a:off x="685800" y="1092371"/>
            <a:ext cx="7772400" cy="5257838"/>
          </a:xfrm>
        </p:spPr>
        <p:txBody>
          <a:bodyPr>
            <a:normAutofit/>
          </a:bodyPr>
          <a:lstStyle/>
          <a:p>
            <a:r>
              <a:rPr lang="en-GB" dirty="0" smtClean="0"/>
              <a:t>R&amp;Ds in DR</a:t>
            </a:r>
          </a:p>
          <a:p>
            <a:pPr lvl="1"/>
            <a:r>
              <a:rPr lang="en-GB" dirty="0" smtClean="0"/>
              <a:t>Low emittance study</a:t>
            </a:r>
          </a:p>
          <a:p>
            <a:pPr lvl="2"/>
            <a:r>
              <a:rPr lang="en-GB" dirty="0" smtClean="0"/>
              <a:t>achieve 2 pm vertical emittance (4-5 pm achieved in 2003)</a:t>
            </a:r>
          </a:p>
          <a:p>
            <a:pPr lvl="2"/>
            <a:r>
              <a:rPr lang="en-GB" dirty="0" smtClean="0"/>
              <a:t>not enough time at present because of the ATF2 priority</a:t>
            </a:r>
          </a:p>
          <a:p>
            <a:pPr lvl="1"/>
            <a:r>
              <a:rPr lang="en-GB" dirty="0" smtClean="0">
                <a:latin typeface="Symbol" charset="2"/>
                <a:cs typeface="Symbol" charset="2"/>
              </a:rPr>
              <a:t>g</a:t>
            </a:r>
            <a:r>
              <a:rPr lang="en-GB" dirty="0" smtClean="0"/>
              <a:t>-ray generation by optical cavity</a:t>
            </a:r>
          </a:p>
          <a:p>
            <a:pPr lvl="2"/>
            <a:r>
              <a:rPr lang="en-GB" dirty="0" smtClean="0"/>
              <a:t>positron source, </a:t>
            </a:r>
            <a:r>
              <a:rPr lang="en-GB" altLang="ja-JP" dirty="0">
                <a:latin typeface="Symbol" charset="2"/>
                <a:cs typeface="Symbol" charset="2"/>
              </a:rPr>
              <a:t>g</a:t>
            </a:r>
            <a:r>
              <a:rPr lang="en-GB" altLang="ja-JP" dirty="0" smtClean="0"/>
              <a:t>-</a:t>
            </a:r>
            <a:r>
              <a:rPr lang="en-GB" altLang="ja-JP" dirty="0" smtClean="0">
                <a:latin typeface="Symbol" charset="2"/>
                <a:cs typeface="Symbol" charset="2"/>
              </a:rPr>
              <a:t>g</a:t>
            </a:r>
            <a:r>
              <a:rPr lang="en-GB" altLang="ja-JP" dirty="0" smtClean="0"/>
              <a:t>, </a:t>
            </a:r>
          </a:p>
          <a:p>
            <a:pPr lvl="2"/>
            <a:r>
              <a:rPr lang="en-GB" dirty="0" smtClean="0"/>
              <a:t>KEK/Hiroshima, LAL</a:t>
            </a:r>
          </a:p>
          <a:p>
            <a:r>
              <a:rPr lang="en-GB" dirty="0" smtClean="0"/>
              <a:t>R&amp;Ds in ATF2 beamline</a:t>
            </a:r>
          </a:p>
          <a:p>
            <a:pPr lvl="1"/>
            <a:r>
              <a:rPr lang="en-GB" dirty="0" smtClean="0"/>
              <a:t>Goal-1: small beam, 37 nm</a:t>
            </a:r>
            <a:endParaRPr lang="en-GB" dirty="0"/>
          </a:p>
          <a:p>
            <a:pPr lvl="1"/>
            <a:r>
              <a:rPr lang="en-GB" dirty="0" smtClean="0"/>
              <a:t>Goal-2: 2 nm stabilization</a:t>
            </a:r>
          </a:p>
          <a:p>
            <a:pPr lvl="1"/>
            <a:endParaRPr lang="en-GB" dirty="0" smtClean="0"/>
          </a:p>
          <a:p>
            <a:endParaRPr lang="en-GB" dirty="0"/>
          </a:p>
          <a:p>
            <a:endParaRPr lang="en-GB" dirty="0" smtClean="0"/>
          </a:p>
        </p:txBody>
      </p:sp>
    </p:spTree>
    <p:extLst>
      <p:ext uri="{BB962C8B-B14F-4D97-AF65-F5344CB8AC3E}">
        <p14:creationId xmlns:p14="http://schemas.microsoft.com/office/powerpoint/2010/main" val="1120918680"/>
      </p:ext>
    </p:extLst>
  </p:cSld>
  <p:clrMapOvr>
    <a:masterClrMapping/>
  </p:clrMapOvr>
  <p:transition xmlns:p14="http://schemas.microsoft.com/office/powerpoint/2010/mai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タイトル 3"/>
          <p:cNvSpPr>
            <a:spLocks noGrp="1"/>
          </p:cNvSpPr>
          <p:nvPr>
            <p:ph type="title"/>
          </p:nvPr>
        </p:nvSpPr>
        <p:spPr>
          <a:xfrm>
            <a:off x="0" y="0"/>
            <a:ext cx="9144000" cy="1052513"/>
          </a:xfrm>
          <a:solidFill>
            <a:srgbClr val="215968"/>
          </a:solidFill>
        </p:spPr>
        <p:txBody>
          <a:bodyPr/>
          <a:lstStyle/>
          <a:p>
            <a:r>
              <a:rPr lang="en-US" altLang="ja-JP" dirty="0" smtClean="0">
                <a:solidFill>
                  <a:srgbClr val="FFFFFF"/>
                </a:solidFill>
                <a:latin typeface="Calibri" charset="0"/>
                <a:ea typeface="ＭＳ Ｐゴシック" charset="0"/>
              </a:rPr>
              <a:t>Proposal</a:t>
            </a:r>
            <a:r>
              <a:rPr lang="ja-JP" altLang="en-US" dirty="0" smtClean="0">
                <a:solidFill>
                  <a:srgbClr val="FFFFFF"/>
                </a:solidFill>
                <a:latin typeface="Calibri" charset="0"/>
                <a:ea typeface="ＭＳ Ｐゴシック" charset="0"/>
              </a:rPr>
              <a:t>：</a:t>
            </a:r>
            <a:r>
              <a:rPr lang="en-US" altLang="ja-JP" dirty="0">
                <a:solidFill>
                  <a:srgbClr val="FFFFFF"/>
                </a:solidFill>
                <a:latin typeface="Calibri" charset="0"/>
                <a:ea typeface="ＭＳ Ｐゴシック" charset="0"/>
              </a:rPr>
              <a:t>High Field Physics</a:t>
            </a:r>
            <a:endParaRPr lang="ja-JP" altLang="en-US" dirty="0">
              <a:solidFill>
                <a:srgbClr val="FFFFFF"/>
              </a:solidFill>
              <a:latin typeface="Calibri" charset="0"/>
              <a:ea typeface="ＭＳ Ｐゴシック" charset="0"/>
            </a:endParaRPr>
          </a:p>
        </p:txBody>
      </p:sp>
      <p:pic>
        <p:nvPicPr>
          <p:cNvPr id="24578" name="図 1" descr="atf2-PIF-Nov2010（ドラッグされました）.pd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3338" y="1816493"/>
            <a:ext cx="7545998" cy="50415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正方形/長方形 3"/>
          <p:cNvSpPr/>
          <p:nvPr/>
        </p:nvSpPr>
        <p:spPr>
          <a:xfrm>
            <a:off x="33337" y="1052513"/>
            <a:ext cx="9237663" cy="646331"/>
          </a:xfrm>
          <a:prstGeom prst="rect">
            <a:avLst/>
          </a:prstGeom>
        </p:spPr>
        <p:txBody>
          <a:bodyPr wrap="square">
            <a:spAutoFit/>
          </a:bodyPr>
          <a:lstStyle/>
          <a:p>
            <a:pPr fontAlgn="base">
              <a:spcBef>
                <a:spcPct val="0"/>
              </a:spcBef>
              <a:spcAft>
                <a:spcPct val="0"/>
              </a:spcAft>
              <a:defRPr/>
            </a:pPr>
            <a:r>
              <a:rPr lang="en-US" altLang="ja-JP" sz="3600" b="1" dirty="0">
                <a:solidFill>
                  <a:srgbClr val="0000FF"/>
                </a:solidFill>
                <a:latin typeface="Calibri" charset="0"/>
                <a:ea typeface="ＭＳ Ｐゴシック" charset="0"/>
                <a:cs typeface="ＭＳ Ｐゴシック" charset="0"/>
              </a:rPr>
              <a:t>Apply the Grant for Scientific Researches</a:t>
            </a:r>
          </a:p>
        </p:txBody>
      </p:sp>
      <p:sp>
        <p:nvSpPr>
          <p:cNvPr id="2" name="正方形/長方形 1"/>
          <p:cNvSpPr/>
          <p:nvPr/>
        </p:nvSpPr>
        <p:spPr>
          <a:xfrm>
            <a:off x="6196850" y="2431927"/>
            <a:ext cx="3339941" cy="523220"/>
          </a:xfrm>
          <a:prstGeom prst="rect">
            <a:avLst/>
          </a:prstGeom>
          <a:solidFill>
            <a:srgbClr val="FFFFFF"/>
          </a:solidFill>
        </p:spPr>
        <p:txBody>
          <a:bodyPr wrap="square">
            <a:spAutoFit/>
          </a:bodyPr>
          <a:lstStyle/>
          <a:p>
            <a:pPr fontAlgn="base">
              <a:spcBef>
                <a:spcPct val="0"/>
              </a:spcBef>
              <a:spcAft>
                <a:spcPct val="0"/>
              </a:spcAft>
              <a:defRPr/>
            </a:pPr>
            <a:r>
              <a:rPr lang="en-US" altLang="ja-JP" sz="2800" b="1" dirty="0">
                <a:solidFill>
                  <a:prstClr val="black"/>
                </a:solidFill>
                <a:latin typeface="Calibri" charset="0"/>
                <a:ea typeface="ＭＳ Ｐゴシック" charset="0"/>
                <a:cs typeface="ＭＳ Ｐゴシック" charset="0"/>
              </a:rPr>
              <a:t>ATF2 small beam</a:t>
            </a:r>
          </a:p>
        </p:txBody>
      </p:sp>
      <p:sp>
        <p:nvSpPr>
          <p:cNvPr id="6" name="正方形/長方形 5"/>
          <p:cNvSpPr/>
          <p:nvPr/>
        </p:nvSpPr>
        <p:spPr>
          <a:xfrm>
            <a:off x="6317334" y="3901399"/>
            <a:ext cx="3339941" cy="1384995"/>
          </a:xfrm>
          <a:prstGeom prst="rect">
            <a:avLst/>
          </a:prstGeom>
          <a:solidFill>
            <a:srgbClr val="FFFFFF"/>
          </a:solidFill>
        </p:spPr>
        <p:txBody>
          <a:bodyPr wrap="square">
            <a:spAutoFit/>
          </a:bodyPr>
          <a:lstStyle/>
          <a:p>
            <a:pPr fontAlgn="base">
              <a:spcBef>
                <a:spcPct val="0"/>
              </a:spcBef>
              <a:spcAft>
                <a:spcPct val="0"/>
              </a:spcAft>
              <a:defRPr/>
            </a:pPr>
            <a:r>
              <a:rPr lang="en-US" altLang="ja-JP" sz="2800" b="1" dirty="0">
                <a:solidFill>
                  <a:prstClr val="black"/>
                </a:solidFill>
                <a:latin typeface="Calibri" charset="0"/>
                <a:ea typeface="ＭＳ Ｐゴシック" charset="0"/>
                <a:cs typeface="ＭＳ Ｐゴシック" charset="0"/>
              </a:rPr>
              <a:t>Development</a:t>
            </a:r>
          </a:p>
          <a:p>
            <a:pPr marL="285750" indent="-285750" fontAlgn="base">
              <a:spcBef>
                <a:spcPct val="0"/>
              </a:spcBef>
              <a:spcAft>
                <a:spcPct val="0"/>
              </a:spcAft>
              <a:buFont typeface="Arial"/>
              <a:buChar char="•"/>
              <a:defRPr/>
            </a:pPr>
            <a:r>
              <a:rPr lang="en-US" altLang="ja-JP" sz="2800" b="1" dirty="0">
                <a:solidFill>
                  <a:prstClr val="black"/>
                </a:solidFill>
                <a:latin typeface="Calibri" charset="0"/>
                <a:ea typeface="ＭＳ Ｐゴシック" charset="0"/>
                <a:cs typeface="ＭＳ Ｐゴシック" charset="0"/>
              </a:rPr>
              <a:t>200 TW laser</a:t>
            </a:r>
          </a:p>
          <a:p>
            <a:pPr marL="285750" indent="-285750" fontAlgn="base">
              <a:spcBef>
                <a:spcPct val="0"/>
              </a:spcBef>
              <a:spcAft>
                <a:spcPct val="0"/>
              </a:spcAft>
              <a:buFont typeface="Arial"/>
              <a:buChar char="•"/>
              <a:defRPr/>
            </a:pPr>
            <a:r>
              <a:rPr lang="en-US" altLang="ja-JP" sz="2800" b="1" dirty="0">
                <a:solidFill>
                  <a:prstClr val="black"/>
                </a:solidFill>
                <a:latin typeface="Calibri" charset="0"/>
                <a:ea typeface="ＭＳ Ｐゴシック" charset="0"/>
                <a:cs typeface="ＭＳ Ｐゴシック" charset="0"/>
              </a:rPr>
              <a:t>Detector</a:t>
            </a:r>
          </a:p>
        </p:txBody>
      </p:sp>
    </p:spTree>
    <p:extLst>
      <p:ext uri="{BB962C8B-B14F-4D97-AF65-F5344CB8AC3E}">
        <p14:creationId xmlns:p14="http://schemas.microsoft.com/office/powerpoint/2010/main" val="2970996446"/>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ja-JP" dirty="0" smtClean="0"/>
              <a:t>ATF2 status; goal-1, small beam</a:t>
            </a:r>
            <a:endParaRPr lang="en-GB" dirty="0"/>
          </a:p>
        </p:txBody>
      </p:sp>
      <p:sp>
        <p:nvSpPr>
          <p:cNvPr id="3" name="Content Placeholder 2"/>
          <p:cNvSpPr>
            <a:spLocks noGrp="1"/>
          </p:cNvSpPr>
          <p:nvPr>
            <p:ph idx="1"/>
          </p:nvPr>
        </p:nvSpPr>
        <p:spPr>
          <a:xfrm>
            <a:off x="516246" y="1092370"/>
            <a:ext cx="7941954" cy="5765629"/>
          </a:xfrm>
        </p:spPr>
        <p:txBody>
          <a:bodyPr>
            <a:normAutofit fontScale="70000" lnSpcReduction="20000"/>
          </a:bodyPr>
          <a:lstStyle/>
          <a:p>
            <a:r>
              <a:rPr lang="en-GB" dirty="0" smtClean="0"/>
              <a:t>Improvement of the hardware in 2012 was successfully done.</a:t>
            </a:r>
          </a:p>
          <a:p>
            <a:pPr lvl="1"/>
            <a:r>
              <a:rPr lang="en-GB" dirty="0" smtClean="0"/>
              <a:t>beam size monitor, </a:t>
            </a:r>
            <a:r>
              <a:rPr lang="en-GB" dirty="0" smtClean="0"/>
              <a:t>Quadrupole etc.,…</a:t>
            </a:r>
          </a:p>
          <a:p>
            <a:r>
              <a:rPr lang="en-GB" dirty="0" smtClean="0"/>
              <a:t>Modulation of the </a:t>
            </a:r>
            <a:r>
              <a:rPr lang="en-GB" dirty="0"/>
              <a:t>C</a:t>
            </a:r>
            <a:r>
              <a:rPr lang="en-GB" dirty="0" smtClean="0"/>
              <a:t>ompton signal, correspond to the 70 nm beam size, was obtained in December 2012. </a:t>
            </a:r>
          </a:p>
          <a:p>
            <a:pPr lvl="1"/>
            <a:endParaRPr lang="en-GB" dirty="0" smtClean="0"/>
          </a:p>
          <a:p>
            <a:endParaRPr lang="en-GB" dirty="0"/>
          </a:p>
          <a:p>
            <a:endParaRPr lang="en-GB" dirty="0" smtClean="0"/>
          </a:p>
          <a:p>
            <a:endParaRPr lang="en-GB" dirty="0" smtClean="0"/>
          </a:p>
          <a:p>
            <a:pPr marL="0" indent="0">
              <a:buNone/>
            </a:pPr>
            <a:endParaRPr lang="en-GB" dirty="0" smtClean="0"/>
          </a:p>
          <a:p>
            <a:pPr marL="0" indent="0">
              <a:buNone/>
            </a:pPr>
            <a:endParaRPr lang="en-GB" dirty="0"/>
          </a:p>
          <a:p>
            <a:pPr marL="0" indent="0">
              <a:buNone/>
            </a:pPr>
            <a:endParaRPr lang="en-GB" dirty="0"/>
          </a:p>
          <a:p>
            <a:r>
              <a:rPr lang="en-GB" dirty="0" smtClean="0"/>
              <a:t>Good reproducibility </a:t>
            </a:r>
          </a:p>
          <a:p>
            <a:r>
              <a:rPr lang="en-GB" dirty="0" smtClean="0"/>
              <a:t>Study with a beam below 100 nm makes better understandings about …</a:t>
            </a:r>
          </a:p>
          <a:p>
            <a:pPr lvl="1"/>
            <a:r>
              <a:rPr lang="en-GB" dirty="0" smtClean="0"/>
              <a:t>beamline errors; short coil, magnet miss-alignment</a:t>
            </a:r>
          </a:p>
          <a:p>
            <a:pPr lvl="1"/>
            <a:r>
              <a:rPr lang="en-GB" dirty="0" smtClean="0"/>
              <a:t>beam size monitor errors</a:t>
            </a:r>
          </a:p>
          <a:p>
            <a:pPr lvl="2"/>
            <a:r>
              <a:rPr lang="en-GB" dirty="0"/>
              <a:t>E</a:t>
            </a:r>
            <a:r>
              <a:rPr lang="en-GB" dirty="0" smtClean="0"/>
              <a:t>rrors make the modulation smaller (correspond to larger beam size</a:t>
            </a:r>
            <a:r>
              <a:rPr lang="en-GB" dirty="0" smtClean="0"/>
              <a:t>) than the real</a:t>
            </a:r>
          </a:p>
          <a:p>
            <a:pPr lvl="3"/>
            <a:r>
              <a:rPr lang="en-GB" dirty="0" smtClean="0"/>
              <a:t>alignment of laser against a beam (</a:t>
            </a:r>
            <a:r>
              <a:rPr lang="en-GB" dirty="0" smtClean="0"/>
              <a:t>fringe tilt), laser spatial coherency, polarization etc.,…</a:t>
            </a:r>
          </a:p>
          <a:p>
            <a:pPr lvl="1" indent="-342900"/>
            <a:r>
              <a:rPr lang="en-GB" dirty="0" smtClean="0"/>
              <a:t>Wake field effect</a:t>
            </a:r>
          </a:p>
        </p:txBody>
      </p:sp>
      <p:pic>
        <p:nvPicPr>
          <p:cNvPr id="4" name="図 3"/>
          <p:cNvPicPr/>
          <p:nvPr/>
        </p:nvPicPr>
        <p:blipFill>
          <a:blip r:embed="rId2">
            <a:extLst>
              <a:ext uri="{28A0092B-C50C-407E-A947-70E740481C1C}">
                <a14:useLocalDpi xmlns:a14="http://schemas.microsoft.com/office/drawing/2010/main" val="0"/>
              </a:ext>
            </a:extLst>
          </a:blip>
          <a:srcRect/>
          <a:stretch>
            <a:fillRect/>
          </a:stretch>
        </p:blipFill>
        <p:spPr bwMode="auto">
          <a:xfrm>
            <a:off x="1804707" y="2436565"/>
            <a:ext cx="2077459" cy="1839988"/>
          </a:xfrm>
          <a:prstGeom prst="rect">
            <a:avLst/>
          </a:prstGeom>
          <a:noFill/>
          <a:ln>
            <a:noFill/>
          </a:ln>
        </p:spPr>
      </p:pic>
      <p:sp>
        <p:nvSpPr>
          <p:cNvPr id="5" name="テキスト ボックス 4"/>
          <p:cNvSpPr txBox="1"/>
          <p:nvPr/>
        </p:nvSpPr>
        <p:spPr>
          <a:xfrm>
            <a:off x="3071076" y="3191427"/>
            <a:ext cx="1294533" cy="369332"/>
          </a:xfrm>
          <a:prstGeom prst="rect">
            <a:avLst/>
          </a:prstGeom>
          <a:solidFill>
            <a:srgbClr val="FFFFFF"/>
          </a:solidFill>
        </p:spPr>
        <p:txBody>
          <a:bodyPr wrap="none" rtlCol="0">
            <a:spAutoFit/>
          </a:bodyPr>
          <a:lstStyle/>
          <a:p>
            <a:r>
              <a:rPr kumimoji="1" lang="en-US" altLang="ja-JP" dirty="0" smtClean="0"/>
              <a:t>73</a:t>
            </a:r>
            <a:r>
              <a:rPr lang="en-US" altLang="ja-JP" dirty="0"/>
              <a:t> </a:t>
            </a:r>
            <a:r>
              <a:rPr lang="en-US" altLang="ja-JP" dirty="0" smtClean="0"/>
              <a:t>+- 5 nm</a:t>
            </a:r>
            <a:endParaRPr kumimoji="1" lang="ja-JP" altLang="en-US" dirty="0"/>
          </a:p>
        </p:txBody>
      </p:sp>
      <p:pic>
        <p:nvPicPr>
          <p:cNvPr id="6" name="図 5" descr="名称未設定.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39655" y="2194646"/>
            <a:ext cx="2620340" cy="2385889"/>
          </a:xfrm>
          <a:prstGeom prst="rect">
            <a:avLst/>
          </a:prstGeom>
        </p:spPr>
      </p:pic>
    </p:spTree>
    <p:extLst>
      <p:ext uri="{BB962C8B-B14F-4D97-AF65-F5344CB8AC3E}">
        <p14:creationId xmlns:p14="http://schemas.microsoft.com/office/powerpoint/2010/main" val="3141314566"/>
      </p:ext>
    </p:extLst>
  </p:cSld>
  <p:clrMapOvr>
    <a:masterClrMapping/>
  </p:clrMapOvr>
  <p:transition xmlns:p14="http://schemas.microsoft.com/office/powerpoint/2010/mai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ja-JP" dirty="0" smtClean="0"/>
              <a:t>ATF2 status; goal-2, stabilization</a:t>
            </a:r>
            <a:endParaRPr lang="en-GB" dirty="0"/>
          </a:p>
        </p:txBody>
      </p:sp>
      <p:sp>
        <p:nvSpPr>
          <p:cNvPr id="3" name="Content Placeholder 2"/>
          <p:cNvSpPr>
            <a:spLocks noGrp="1"/>
          </p:cNvSpPr>
          <p:nvPr>
            <p:ph idx="1"/>
          </p:nvPr>
        </p:nvSpPr>
        <p:spPr>
          <a:xfrm>
            <a:off x="685800" y="1092371"/>
            <a:ext cx="7772400" cy="5257838"/>
          </a:xfrm>
        </p:spPr>
        <p:txBody>
          <a:bodyPr>
            <a:normAutofit fontScale="92500" lnSpcReduction="20000"/>
          </a:bodyPr>
          <a:lstStyle/>
          <a:p>
            <a:r>
              <a:rPr lang="en-GB" dirty="0" smtClean="0"/>
              <a:t>Proto-type study at ATF2-IP</a:t>
            </a:r>
          </a:p>
          <a:p>
            <a:pPr lvl="1"/>
            <a:r>
              <a:rPr lang="en-GB" dirty="0" smtClean="0"/>
              <a:t>Intra-train feedback system (FONT) has been installed at the ATF2-IP</a:t>
            </a:r>
            <a:r>
              <a:rPr lang="en-GB" altLang="ja-JP" dirty="0" smtClean="0"/>
              <a:t> </a:t>
            </a:r>
            <a:r>
              <a:rPr lang="en-GB" altLang="ja-JP" dirty="0"/>
              <a:t>as a initial study of </a:t>
            </a:r>
            <a:r>
              <a:rPr lang="en-GB" altLang="ja-JP" dirty="0" smtClean="0"/>
              <a:t>the nm-level orbit </a:t>
            </a:r>
            <a:r>
              <a:rPr lang="en-GB" altLang="ja-JP" dirty="0"/>
              <a:t>stabilization.</a:t>
            </a:r>
            <a:endParaRPr lang="en-GB" dirty="0" smtClean="0"/>
          </a:p>
          <a:p>
            <a:pPr lvl="1"/>
            <a:r>
              <a:rPr lang="en-GB" dirty="0" smtClean="0"/>
              <a:t>It uses a proto-type IP-BPM and readout electronics.</a:t>
            </a:r>
          </a:p>
          <a:p>
            <a:pPr lvl="1"/>
            <a:r>
              <a:rPr lang="en-GB" dirty="0" smtClean="0"/>
              <a:t>Studies are in progress using 2 or 3 bunches/pulse from DR.</a:t>
            </a:r>
          </a:p>
          <a:p>
            <a:r>
              <a:rPr lang="en-GB" dirty="0" smtClean="0"/>
              <a:t>Preparation of new IP setup</a:t>
            </a:r>
          </a:p>
          <a:p>
            <a:pPr lvl="1"/>
            <a:r>
              <a:rPr lang="en-GB" dirty="0" smtClean="0"/>
              <a:t>Three cavity BPMs, low-Q for multi-bunch beam,  and their readout electronics are fabricated and under testing (KEK/KNU). A beam test at ATF linac had been done.</a:t>
            </a:r>
          </a:p>
          <a:p>
            <a:pPr lvl="1"/>
            <a:r>
              <a:rPr lang="en-GB" dirty="0" smtClean="0"/>
              <a:t>New vacuum chamber with the </a:t>
            </a:r>
            <a:r>
              <a:rPr lang="en-GB" dirty="0" err="1" smtClean="0"/>
              <a:t>piezo</a:t>
            </a:r>
            <a:r>
              <a:rPr lang="en-GB" dirty="0" smtClean="0"/>
              <a:t> movers for BPMs are under testing at LAL.</a:t>
            </a:r>
          </a:p>
          <a:p>
            <a:r>
              <a:rPr lang="en-GB" dirty="0" smtClean="0"/>
              <a:t>Unified system will be set in this summer</a:t>
            </a:r>
            <a:endParaRPr lang="en-GB" dirty="0"/>
          </a:p>
          <a:p>
            <a:endParaRPr lang="en-GB" dirty="0" smtClean="0"/>
          </a:p>
        </p:txBody>
      </p:sp>
    </p:spTree>
    <p:extLst>
      <p:ext uri="{BB962C8B-B14F-4D97-AF65-F5344CB8AC3E}">
        <p14:creationId xmlns:p14="http://schemas.microsoft.com/office/powerpoint/2010/main" val="1111780003"/>
      </p:ext>
    </p:extLst>
  </p:cSld>
  <p:clrMapOvr>
    <a:masterClrMapping/>
  </p:clrMapOvr>
  <p:transition xmlns:p14="http://schemas.microsoft.com/office/powerpoint/2010/mai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descr="b.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55805" y="968945"/>
            <a:ext cx="6502400" cy="3708400"/>
          </a:xfrm>
          <a:prstGeom prst="rect">
            <a:avLst/>
          </a:prstGeom>
        </p:spPr>
      </p:pic>
      <p:sp>
        <p:nvSpPr>
          <p:cNvPr id="2" name="タイトル 1"/>
          <p:cNvSpPr>
            <a:spLocks noGrp="1"/>
          </p:cNvSpPr>
          <p:nvPr>
            <p:ph type="title"/>
          </p:nvPr>
        </p:nvSpPr>
        <p:spPr/>
        <p:txBody>
          <a:bodyPr/>
          <a:lstStyle/>
          <a:p>
            <a:r>
              <a:rPr kumimoji="1" lang="en-US" altLang="ja-JP" sz="3200" dirty="0" smtClean="0"/>
              <a:t>for Goal-2: New IP chamber and BPM movers at LAL</a:t>
            </a:r>
            <a:endParaRPr kumimoji="1" lang="ja-JP" altLang="en-US" sz="3200" dirty="0"/>
          </a:p>
        </p:txBody>
      </p:sp>
      <p:sp>
        <p:nvSpPr>
          <p:cNvPr id="3" name="コンテンツ プレースホルダー 2"/>
          <p:cNvSpPr>
            <a:spLocks noGrp="1"/>
          </p:cNvSpPr>
          <p:nvPr>
            <p:ph idx="1"/>
          </p:nvPr>
        </p:nvSpPr>
        <p:spPr/>
        <p:txBody>
          <a:bodyPr/>
          <a:lstStyle/>
          <a:p>
            <a:endParaRPr lang="ja-JP" altLang="en-US" dirty="0"/>
          </a:p>
          <a:p>
            <a:endParaRPr kumimoji="1" lang="ja-JP" altLang="en-US" dirty="0"/>
          </a:p>
        </p:txBody>
      </p:sp>
      <p:pic>
        <p:nvPicPr>
          <p:cNvPr id="4" name="図 3" descr="a.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34730" y="4004608"/>
            <a:ext cx="3909270" cy="2167591"/>
          </a:xfrm>
          <a:prstGeom prst="rect">
            <a:avLst/>
          </a:prstGeom>
        </p:spPr>
      </p:pic>
      <p:pic>
        <p:nvPicPr>
          <p:cNvPr id="6" name="図 5" descr="c.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9660" y="3644900"/>
            <a:ext cx="2971800" cy="3213100"/>
          </a:xfrm>
          <a:prstGeom prst="rect">
            <a:avLst/>
          </a:prstGeom>
        </p:spPr>
      </p:pic>
    </p:spTree>
    <p:extLst>
      <p:ext uri="{BB962C8B-B14F-4D97-AF65-F5344CB8AC3E}">
        <p14:creationId xmlns:p14="http://schemas.microsoft.com/office/powerpoint/2010/main" val="2992247138"/>
      </p:ext>
    </p:extLst>
  </p:cSld>
  <p:clrMapOvr>
    <a:masterClrMapping/>
  </p:clrMapOvr>
  <p:transition xmlns:p14="http://schemas.microsoft.com/office/powerpoint/2010/mai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near future schedule</a:t>
            </a:r>
            <a:endParaRPr lang="en-GB" dirty="0"/>
          </a:p>
        </p:txBody>
      </p:sp>
      <p:sp>
        <p:nvSpPr>
          <p:cNvPr id="3" name="Content Placeholder 2"/>
          <p:cNvSpPr>
            <a:spLocks noGrp="1"/>
          </p:cNvSpPr>
          <p:nvPr>
            <p:ph idx="1"/>
          </p:nvPr>
        </p:nvSpPr>
        <p:spPr>
          <a:xfrm>
            <a:off x="685800" y="1118307"/>
            <a:ext cx="7772400" cy="5295683"/>
          </a:xfrm>
        </p:spPr>
        <p:txBody>
          <a:bodyPr>
            <a:normAutofit fontScale="77500" lnSpcReduction="20000"/>
          </a:bodyPr>
          <a:lstStyle/>
          <a:p>
            <a:r>
              <a:rPr lang="en-US" altLang="ja-JP" dirty="0"/>
              <a:t>GDE/KEK ATF2 Technical </a:t>
            </a:r>
            <a:r>
              <a:rPr lang="en-US" altLang="ja-JP" dirty="0" smtClean="0"/>
              <a:t>Review</a:t>
            </a:r>
          </a:p>
          <a:p>
            <a:pPr lvl="1"/>
            <a:r>
              <a:rPr lang="en-GB" dirty="0" smtClean="0"/>
              <a:t>April 3-4 (KEK)</a:t>
            </a:r>
          </a:p>
          <a:p>
            <a:endParaRPr lang="en-GB" dirty="0"/>
          </a:p>
          <a:p>
            <a:r>
              <a:rPr lang="en-GB" dirty="0"/>
              <a:t>D</a:t>
            </a:r>
            <a:r>
              <a:rPr lang="en-GB" dirty="0" smtClean="0"/>
              <a:t>edicated beam runs for ATF2 goal-1</a:t>
            </a:r>
            <a:endParaRPr lang="en-GB" dirty="0" smtClean="0"/>
          </a:p>
          <a:p>
            <a:pPr lvl="1"/>
            <a:r>
              <a:rPr lang="en-GB" altLang="ja-JP" dirty="0"/>
              <a:t>Two weeks, May 13-24</a:t>
            </a:r>
          </a:p>
          <a:p>
            <a:pPr lvl="1"/>
            <a:r>
              <a:rPr lang="en-GB" dirty="0" smtClean="0"/>
              <a:t>37 nm beam size R&amp;D</a:t>
            </a:r>
          </a:p>
          <a:p>
            <a:pPr lvl="1"/>
            <a:r>
              <a:rPr lang="en-GB" dirty="0" smtClean="0"/>
              <a:t>keep the beamline settings for ATF2</a:t>
            </a:r>
            <a:r>
              <a:rPr lang="en-US" dirty="0"/>
              <a:t> </a:t>
            </a:r>
            <a:r>
              <a:rPr lang="en-US" dirty="0" smtClean="0"/>
              <a:t>program</a:t>
            </a:r>
            <a:endParaRPr lang="en-GB" dirty="0" smtClean="0"/>
          </a:p>
          <a:p>
            <a:pPr marL="0" indent="0">
              <a:buNone/>
            </a:pPr>
            <a:endParaRPr lang="en-GB" dirty="0" smtClean="0"/>
          </a:p>
          <a:p>
            <a:r>
              <a:rPr lang="en-GB" dirty="0" smtClean="0"/>
              <a:t>IP </a:t>
            </a:r>
            <a:r>
              <a:rPr lang="en-GB" dirty="0" smtClean="0"/>
              <a:t>upgrade for the ATF2 goal-2</a:t>
            </a:r>
          </a:p>
          <a:p>
            <a:pPr lvl="1"/>
            <a:r>
              <a:rPr lang="en-GB" altLang="ja-JP" dirty="0"/>
              <a:t>2 nm stabilization R&amp;D</a:t>
            </a:r>
          </a:p>
          <a:p>
            <a:pPr lvl="1"/>
            <a:r>
              <a:rPr lang="en-GB" dirty="0" smtClean="0"/>
              <a:t>install three IPBPMs with </a:t>
            </a:r>
            <a:r>
              <a:rPr lang="en-GB" dirty="0" err="1" smtClean="0"/>
              <a:t>piezo</a:t>
            </a:r>
            <a:r>
              <a:rPr lang="en-GB" dirty="0" smtClean="0"/>
              <a:t> movers into IP in this summer</a:t>
            </a:r>
          </a:p>
          <a:p>
            <a:pPr lvl="1"/>
            <a:r>
              <a:rPr lang="en-GB" dirty="0" smtClean="0"/>
              <a:t>Intra-train position feedback (FONT) </a:t>
            </a:r>
            <a:r>
              <a:rPr lang="en-GB" dirty="0" smtClean="0"/>
              <a:t>using IPBPM signal</a:t>
            </a:r>
          </a:p>
          <a:p>
            <a:pPr lvl="1"/>
            <a:r>
              <a:rPr lang="en-GB" dirty="0" smtClean="0"/>
              <a:t>Re-alignment of the IP beam size monitor</a:t>
            </a:r>
          </a:p>
          <a:p>
            <a:pPr lvl="1"/>
            <a:endParaRPr lang="en-GB" dirty="0" smtClean="0"/>
          </a:p>
          <a:p>
            <a:r>
              <a:rPr lang="en-GB" altLang="ja-JP" dirty="0" smtClean="0"/>
              <a:t>Grand motion feedback study</a:t>
            </a:r>
            <a:endParaRPr lang="en-GB" altLang="ja-JP" dirty="0"/>
          </a:p>
          <a:p>
            <a:pPr lvl="1"/>
            <a:r>
              <a:rPr lang="en-GB" altLang="ja-JP" dirty="0" smtClean="0"/>
              <a:t>15 GM sensors (CERN, LAPP…) will be installed in the ATF2 beamline in this summer</a:t>
            </a:r>
          </a:p>
        </p:txBody>
      </p:sp>
    </p:spTree>
    <p:extLst>
      <p:ext uri="{BB962C8B-B14F-4D97-AF65-F5344CB8AC3E}">
        <p14:creationId xmlns:p14="http://schemas.microsoft.com/office/powerpoint/2010/main" val="358364544"/>
      </p:ext>
    </p:extLst>
  </p:cSld>
  <p:clrMapOvr>
    <a:masterClrMapping/>
  </p:clrMapOvr>
  <p:transition xmlns:p14="http://schemas.microsoft.com/office/powerpoint/2010/mai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7" name="テキスト ボックス 30"/>
          <p:cNvSpPr txBox="1">
            <a:spLocks noChangeArrowheads="1"/>
          </p:cNvSpPr>
          <p:nvPr/>
        </p:nvSpPr>
        <p:spPr bwMode="auto">
          <a:xfrm>
            <a:off x="511175" y="3133725"/>
            <a:ext cx="1776413" cy="1138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fontAlgn="base">
              <a:spcBef>
                <a:spcPct val="0"/>
              </a:spcBef>
              <a:spcAft>
                <a:spcPct val="0"/>
              </a:spcAft>
              <a:defRPr kumimoji="1" sz="2400">
                <a:solidFill>
                  <a:schemeClr val="tx1"/>
                </a:solidFill>
                <a:latin typeface="Arial" charset="0"/>
                <a:ea typeface="ＭＳ Ｐゴシック" charset="0"/>
              </a:defRPr>
            </a:lvl6pPr>
            <a:lvl7pPr marL="2971800" indent="-228600" fontAlgn="base">
              <a:spcBef>
                <a:spcPct val="0"/>
              </a:spcBef>
              <a:spcAft>
                <a:spcPct val="0"/>
              </a:spcAft>
              <a:defRPr kumimoji="1" sz="2400">
                <a:solidFill>
                  <a:schemeClr val="tx1"/>
                </a:solidFill>
                <a:latin typeface="Arial" charset="0"/>
                <a:ea typeface="ＭＳ Ｐゴシック" charset="0"/>
              </a:defRPr>
            </a:lvl7pPr>
            <a:lvl8pPr marL="3429000" indent="-228600" fontAlgn="base">
              <a:spcBef>
                <a:spcPct val="0"/>
              </a:spcBef>
              <a:spcAft>
                <a:spcPct val="0"/>
              </a:spcAft>
              <a:defRPr kumimoji="1" sz="2400">
                <a:solidFill>
                  <a:schemeClr val="tx1"/>
                </a:solidFill>
                <a:latin typeface="Arial" charset="0"/>
                <a:ea typeface="ＭＳ Ｐゴシック" charset="0"/>
              </a:defRPr>
            </a:lvl8pPr>
            <a:lvl9pPr marL="3886200" indent="-228600" fontAlgn="base">
              <a:spcBef>
                <a:spcPct val="0"/>
              </a:spcBef>
              <a:spcAft>
                <a:spcPct val="0"/>
              </a:spcAft>
              <a:defRPr kumimoji="1" sz="2400">
                <a:solidFill>
                  <a:schemeClr val="tx1"/>
                </a:solidFill>
                <a:latin typeface="Arial" charset="0"/>
                <a:ea typeface="ＭＳ Ｐゴシック" charset="0"/>
              </a:defRPr>
            </a:lvl9pPr>
          </a:lstStyle>
          <a:p>
            <a:r>
              <a:rPr lang="en-US" altLang="ja-JP" sz="2800" b="1">
                <a:solidFill>
                  <a:prstClr val="black"/>
                </a:solidFill>
                <a:latin typeface="13" charset="0"/>
                <a:ea typeface="13" charset="0"/>
                <a:cs typeface="13" charset="0"/>
              </a:rPr>
              <a:t>Goal-2</a:t>
            </a:r>
          </a:p>
          <a:p>
            <a:r>
              <a:rPr lang="en-US" altLang="ja-JP" sz="2000" b="1">
                <a:solidFill>
                  <a:prstClr val="black"/>
                </a:solidFill>
                <a:latin typeface="13" charset="0"/>
                <a:ea typeface="13" charset="0"/>
                <a:cs typeface="13" charset="0"/>
              </a:rPr>
              <a:t>(2nm stabilization)</a:t>
            </a:r>
            <a:endParaRPr lang="ja-JP" altLang="en-US" sz="2000" b="1">
              <a:solidFill>
                <a:prstClr val="black"/>
              </a:solidFill>
              <a:latin typeface="13" charset="0"/>
              <a:ea typeface="13" charset="0"/>
              <a:cs typeface="13" charset="0"/>
            </a:endParaRPr>
          </a:p>
        </p:txBody>
      </p:sp>
      <p:cxnSp>
        <p:nvCxnSpPr>
          <p:cNvPr id="51" name="直線コネクタ 50"/>
          <p:cNvCxnSpPr/>
          <p:nvPr/>
        </p:nvCxnSpPr>
        <p:spPr>
          <a:xfrm rot="5400000">
            <a:off x="6175375" y="3865563"/>
            <a:ext cx="5481637" cy="1588"/>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62" name="直線コネクタ 61"/>
          <p:cNvCxnSpPr/>
          <p:nvPr/>
        </p:nvCxnSpPr>
        <p:spPr>
          <a:xfrm flipH="1">
            <a:off x="7346950" y="1471613"/>
            <a:ext cx="1588" cy="5156200"/>
          </a:xfrm>
          <a:prstGeom prst="line">
            <a:avLst/>
          </a:prstGeom>
          <a:ln>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cxnSp>
        <p:nvCxnSpPr>
          <p:cNvPr id="63" name="直線コネクタ 62"/>
          <p:cNvCxnSpPr/>
          <p:nvPr/>
        </p:nvCxnSpPr>
        <p:spPr>
          <a:xfrm flipH="1">
            <a:off x="6589713" y="1450975"/>
            <a:ext cx="1587" cy="5156200"/>
          </a:xfrm>
          <a:prstGeom prst="line">
            <a:avLst/>
          </a:prstGeom>
          <a:ln>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cxnSp>
        <p:nvCxnSpPr>
          <p:cNvPr id="64" name="直線コネクタ 63"/>
          <p:cNvCxnSpPr/>
          <p:nvPr/>
        </p:nvCxnSpPr>
        <p:spPr>
          <a:xfrm flipH="1">
            <a:off x="8128000" y="1460500"/>
            <a:ext cx="1588" cy="5156200"/>
          </a:xfrm>
          <a:prstGeom prst="line">
            <a:avLst/>
          </a:prstGeom>
          <a:ln>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cxnSp>
        <p:nvCxnSpPr>
          <p:cNvPr id="61" name="直線コネクタ 60"/>
          <p:cNvCxnSpPr/>
          <p:nvPr/>
        </p:nvCxnSpPr>
        <p:spPr>
          <a:xfrm flipH="1">
            <a:off x="5065713" y="1474788"/>
            <a:ext cx="1587" cy="5156200"/>
          </a:xfrm>
          <a:prstGeom prst="line">
            <a:avLst/>
          </a:prstGeom>
          <a:ln>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cxnSp>
        <p:nvCxnSpPr>
          <p:cNvPr id="60" name="直線コネクタ 59"/>
          <p:cNvCxnSpPr/>
          <p:nvPr/>
        </p:nvCxnSpPr>
        <p:spPr>
          <a:xfrm flipH="1">
            <a:off x="3489325" y="1457325"/>
            <a:ext cx="1588" cy="5156200"/>
          </a:xfrm>
          <a:prstGeom prst="line">
            <a:avLst/>
          </a:prstGeom>
          <a:ln>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cxnSp>
        <p:nvCxnSpPr>
          <p:cNvPr id="59" name="直線コネクタ 58"/>
          <p:cNvCxnSpPr/>
          <p:nvPr/>
        </p:nvCxnSpPr>
        <p:spPr>
          <a:xfrm flipH="1">
            <a:off x="4265613" y="1471613"/>
            <a:ext cx="1587" cy="5156200"/>
          </a:xfrm>
          <a:prstGeom prst="line">
            <a:avLst/>
          </a:prstGeom>
          <a:ln>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cxnSp>
        <p:nvCxnSpPr>
          <p:cNvPr id="12" name="直線コネクタ 11"/>
          <p:cNvCxnSpPr/>
          <p:nvPr/>
        </p:nvCxnSpPr>
        <p:spPr>
          <a:xfrm flipV="1">
            <a:off x="377825" y="1152525"/>
            <a:ext cx="8524875" cy="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19" name="直線コネクタ 18"/>
          <p:cNvCxnSpPr/>
          <p:nvPr/>
        </p:nvCxnSpPr>
        <p:spPr>
          <a:xfrm>
            <a:off x="390525" y="1471613"/>
            <a:ext cx="8512175" cy="0"/>
          </a:xfrm>
          <a:prstGeom prst="line">
            <a:avLst/>
          </a:prstGeom>
          <a:effectLst/>
        </p:spPr>
        <p:style>
          <a:lnRef idx="2">
            <a:schemeClr val="accent1"/>
          </a:lnRef>
          <a:fillRef idx="0">
            <a:schemeClr val="accent1"/>
          </a:fillRef>
          <a:effectRef idx="1">
            <a:schemeClr val="accent1"/>
          </a:effectRef>
          <a:fontRef idx="minor">
            <a:schemeClr val="tx1"/>
          </a:fontRef>
        </p:style>
      </p:cxnSp>
      <p:sp>
        <p:nvSpPr>
          <p:cNvPr id="101387" name="テキスト ボックス 23"/>
          <p:cNvSpPr txBox="1">
            <a:spLocks noChangeArrowheads="1"/>
          </p:cNvSpPr>
          <p:nvPr/>
        </p:nvSpPr>
        <p:spPr bwMode="auto">
          <a:xfrm>
            <a:off x="860425" y="800100"/>
            <a:ext cx="9890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fontAlgn="base">
              <a:spcBef>
                <a:spcPct val="0"/>
              </a:spcBef>
              <a:spcAft>
                <a:spcPct val="0"/>
              </a:spcAft>
              <a:defRPr kumimoji="1" sz="2400">
                <a:solidFill>
                  <a:schemeClr val="tx1"/>
                </a:solidFill>
                <a:latin typeface="Arial" charset="0"/>
                <a:ea typeface="ＭＳ Ｐゴシック" charset="0"/>
              </a:defRPr>
            </a:lvl6pPr>
            <a:lvl7pPr marL="2971800" indent="-228600" fontAlgn="base">
              <a:spcBef>
                <a:spcPct val="0"/>
              </a:spcBef>
              <a:spcAft>
                <a:spcPct val="0"/>
              </a:spcAft>
              <a:defRPr kumimoji="1" sz="2400">
                <a:solidFill>
                  <a:schemeClr val="tx1"/>
                </a:solidFill>
                <a:latin typeface="Arial" charset="0"/>
                <a:ea typeface="ＭＳ Ｐゴシック" charset="0"/>
              </a:defRPr>
            </a:lvl7pPr>
            <a:lvl8pPr marL="3429000" indent="-228600" fontAlgn="base">
              <a:spcBef>
                <a:spcPct val="0"/>
              </a:spcBef>
              <a:spcAft>
                <a:spcPct val="0"/>
              </a:spcAft>
              <a:defRPr kumimoji="1" sz="2400">
                <a:solidFill>
                  <a:schemeClr val="tx1"/>
                </a:solidFill>
                <a:latin typeface="Arial" charset="0"/>
                <a:ea typeface="ＭＳ Ｐゴシック" charset="0"/>
              </a:defRPr>
            </a:lvl8pPr>
            <a:lvl9pPr marL="3886200" indent="-228600" fontAlgn="base">
              <a:spcBef>
                <a:spcPct val="0"/>
              </a:spcBef>
              <a:spcAft>
                <a:spcPct val="0"/>
              </a:spcAft>
              <a:defRPr kumimoji="1" sz="2400">
                <a:solidFill>
                  <a:schemeClr val="tx1"/>
                </a:solidFill>
                <a:latin typeface="Arial" charset="0"/>
                <a:ea typeface="ＭＳ Ｐゴシック" charset="0"/>
              </a:defRPr>
            </a:lvl9pPr>
          </a:lstStyle>
          <a:p>
            <a:r>
              <a:rPr lang="en-US" altLang="ja-JP" sz="2000" b="1">
                <a:solidFill>
                  <a:prstClr val="black"/>
                </a:solidFill>
                <a:latin typeface="Calibri" charset="0"/>
              </a:rPr>
              <a:t>JFY</a:t>
            </a:r>
            <a:endParaRPr lang="ja-JP" altLang="en-US" sz="2000" b="1">
              <a:solidFill>
                <a:prstClr val="black"/>
              </a:solidFill>
              <a:latin typeface="Calibri" charset="0"/>
            </a:endParaRPr>
          </a:p>
        </p:txBody>
      </p:sp>
      <p:sp>
        <p:nvSpPr>
          <p:cNvPr id="101388" name="テキスト ボックス 24"/>
          <p:cNvSpPr txBox="1">
            <a:spLocks noChangeArrowheads="1"/>
          </p:cNvSpPr>
          <p:nvPr/>
        </p:nvSpPr>
        <p:spPr bwMode="auto">
          <a:xfrm>
            <a:off x="3475038" y="685800"/>
            <a:ext cx="117951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fontAlgn="base">
              <a:spcBef>
                <a:spcPct val="0"/>
              </a:spcBef>
              <a:spcAft>
                <a:spcPct val="0"/>
              </a:spcAft>
              <a:defRPr kumimoji="1" sz="2400">
                <a:solidFill>
                  <a:schemeClr val="tx1"/>
                </a:solidFill>
                <a:latin typeface="Arial" charset="0"/>
                <a:ea typeface="ＭＳ Ｐゴシック" charset="0"/>
              </a:defRPr>
            </a:lvl6pPr>
            <a:lvl7pPr marL="2971800" indent="-228600" fontAlgn="base">
              <a:spcBef>
                <a:spcPct val="0"/>
              </a:spcBef>
              <a:spcAft>
                <a:spcPct val="0"/>
              </a:spcAft>
              <a:defRPr kumimoji="1" sz="2400">
                <a:solidFill>
                  <a:schemeClr val="tx1"/>
                </a:solidFill>
                <a:latin typeface="Arial" charset="0"/>
                <a:ea typeface="ＭＳ Ｐゴシック" charset="0"/>
              </a:defRPr>
            </a:lvl7pPr>
            <a:lvl8pPr marL="3429000" indent="-228600" fontAlgn="base">
              <a:spcBef>
                <a:spcPct val="0"/>
              </a:spcBef>
              <a:spcAft>
                <a:spcPct val="0"/>
              </a:spcAft>
              <a:defRPr kumimoji="1" sz="2400">
                <a:solidFill>
                  <a:schemeClr val="tx1"/>
                </a:solidFill>
                <a:latin typeface="Arial" charset="0"/>
                <a:ea typeface="ＭＳ Ｐゴシック" charset="0"/>
              </a:defRPr>
            </a:lvl8pPr>
            <a:lvl9pPr marL="3886200" indent="-228600" fontAlgn="base">
              <a:spcBef>
                <a:spcPct val="0"/>
              </a:spcBef>
              <a:spcAft>
                <a:spcPct val="0"/>
              </a:spcAft>
              <a:defRPr kumimoji="1" sz="2400">
                <a:solidFill>
                  <a:schemeClr val="tx1"/>
                </a:solidFill>
                <a:latin typeface="Arial" charset="0"/>
                <a:ea typeface="ＭＳ Ｐゴシック" charset="0"/>
              </a:defRPr>
            </a:lvl9pPr>
          </a:lstStyle>
          <a:p>
            <a:pPr algn="ctr"/>
            <a:r>
              <a:rPr lang="en-US" altLang="ja-JP" sz="2800" b="1">
                <a:solidFill>
                  <a:prstClr val="black"/>
                </a:solidFill>
                <a:latin typeface="Calibri" charset="0"/>
              </a:rPr>
              <a:t>2012</a:t>
            </a:r>
            <a:endParaRPr lang="ja-JP" altLang="en-US" sz="3200" b="1">
              <a:solidFill>
                <a:prstClr val="black"/>
              </a:solidFill>
              <a:latin typeface="Calibri" charset="0"/>
            </a:endParaRPr>
          </a:p>
        </p:txBody>
      </p:sp>
      <p:sp>
        <p:nvSpPr>
          <p:cNvPr id="101389" name="テキスト ボックス 24"/>
          <p:cNvSpPr txBox="1">
            <a:spLocks noChangeArrowheads="1"/>
          </p:cNvSpPr>
          <p:nvPr/>
        </p:nvSpPr>
        <p:spPr bwMode="auto">
          <a:xfrm>
            <a:off x="6511925" y="679450"/>
            <a:ext cx="12922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fontAlgn="base">
              <a:spcBef>
                <a:spcPct val="0"/>
              </a:spcBef>
              <a:spcAft>
                <a:spcPct val="0"/>
              </a:spcAft>
              <a:defRPr kumimoji="1" sz="2400">
                <a:solidFill>
                  <a:schemeClr val="tx1"/>
                </a:solidFill>
                <a:latin typeface="Arial" charset="0"/>
                <a:ea typeface="ＭＳ Ｐゴシック" charset="0"/>
              </a:defRPr>
            </a:lvl6pPr>
            <a:lvl7pPr marL="2971800" indent="-228600" fontAlgn="base">
              <a:spcBef>
                <a:spcPct val="0"/>
              </a:spcBef>
              <a:spcAft>
                <a:spcPct val="0"/>
              </a:spcAft>
              <a:defRPr kumimoji="1" sz="2400">
                <a:solidFill>
                  <a:schemeClr val="tx1"/>
                </a:solidFill>
                <a:latin typeface="Arial" charset="0"/>
                <a:ea typeface="ＭＳ Ｐゴシック" charset="0"/>
              </a:defRPr>
            </a:lvl7pPr>
            <a:lvl8pPr marL="3429000" indent="-228600" fontAlgn="base">
              <a:spcBef>
                <a:spcPct val="0"/>
              </a:spcBef>
              <a:spcAft>
                <a:spcPct val="0"/>
              </a:spcAft>
              <a:defRPr kumimoji="1" sz="2400">
                <a:solidFill>
                  <a:schemeClr val="tx1"/>
                </a:solidFill>
                <a:latin typeface="Arial" charset="0"/>
                <a:ea typeface="ＭＳ Ｐゴシック" charset="0"/>
              </a:defRPr>
            </a:lvl8pPr>
            <a:lvl9pPr marL="3886200" indent="-228600" fontAlgn="base">
              <a:spcBef>
                <a:spcPct val="0"/>
              </a:spcBef>
              <a:spcAft>
                <a:spcPct val="0"/>
              </a:spcAft>
              <a:defRPr kumimoji="1" sz="2400">
                <a:solidFill>
                  <a:schemeClr val="tx1"/>
                </a:solidFill>
                <a:latin typeface="Arial" charset="0"/>
                <a:ea typeface="ＭＳ Ｐゴシック" charset="0"/>
              </a:defRPr>
            </a:lvl9pPr>
          </a:lstStyle>
          <a:p>
            <a:pPr algn="ctr"/>
            <a:r>
              <a:rPr lang="en-US" altLang="ja-JP" sz="2800" b="1">
                <a:solidFill>
                  <a:prstClr val="black"/>
                </a:solidFill>
                <a:latin typeface="Calibri" charset="0"/>
              </a:rPr>
              <a:t>2013</a:t>
            </a:r>
            <a:endParaRPr lang="ja-JP" altLang="en-US" sz="3200" b="1">
              <a:solidFill>
                <a:prstClr val="black"/>
              </a:solidFill>
              <a:latin typeface="Calibri" charset="0"/>
            </a:endParaRPr>
          </a:p>
        </p:txBody>
      </p:sp>
      <p:cxnSp>
        <p:nvCxnSpPr>
          <p:cNvPr id="17" name="直線コネクタ 16"/>
          <p:cNvCxnSpPr/>
          <p:nvPr/>
        </p:nvCxnSpPr>
        <p:spPr>
          <a:xfrm flipH="1">
            <a:off x="5830888" y="1157288"/>
            <a:ext cx="1587" cy="5456237"/>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18" name="直線コネクタ 17"/>
          <p:cNvCxnSpPr/>
          <p:nvPr/>
        </p:nvCxnSpPr>
        <p:spPr>
          <a:xfrm rot="5400000">
            <a:off x="-2362200" y="3889375"/>
            <a:ext cx="5481638" cy="1588"/>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20" name="直線コネクタ 19"/>
          <p:cNvCxnSpPr/>
          <p:nvPr/>
        </p:nvCxnSpPr>
        <p:spPr>
          <a:xfrm flipV="1">
            <a:off x="395288" y="6615113"/>
            <a:ext cx="8521700" cy="1587"/>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8" name="直線コネクタ 7"/>
          <p:cNvCxnSpPr/>
          <p:nvPr/>
        </p:nvCxnSpPr>
        <p:spPr>
          <a:xfrm rot="5400000">
            <a:off x="26988" y="3916363"/>
            <a:ext cx="5481637" cy="1587"/>
          </a:xfrm>
          <a:prstGeom prst="line">
            <a:avLst/>
          </a:prstGeom>
          <a:effectLst/>
        </p:spPr>
        <p:style>
          <a:lnRef idx="2">
            <a:schemeClr val="accent1"/>
          </a:lnRef>
          <a:fillRef idx="0">
            <a:schemeClr val="accent1"/>
          </a:fillRef>
          <a:effectRef idx="1">
            <a:schemeClr val="accent1"/>
          </a:effectRef>
          <a:fontRef idx="minor">
            <a:schemeClr val="tx1"/>
          </a:fontRef>
        </p:style>
      </p:cxnSp>
      <p:sp>
        <p:nvSpPr>
          <p:cNvPr id="101394" name="テキスト ボックス 30"/>
          <p:cNvSpPr txBox="1">
            <a:spLocks noChangeArrowheads="1"/>
          </p:cNvSpPr>
          <p:nvPr/>
        </p:nvSpPr>
        <p:spPr bwMode="auto">
          <a:xfrm>
            <a:off x="487363" y="1700213"/>
            <a:ext cx="152400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fontAlgn="base">
              <a:spcBef>
                <a:spcPct val="0"/>
              </a:spcBef>
              <a:spcAft>
                <a:spcPct val="0"/>
              </a:spcAft>
              <a:defRPr kumimoji="1" sz="2400">
                <a:solidFill>
                  <a:schemeClr val="tx1"/>
                </a:solidFill>
                <a:latin typeface="Arial" charset="0"/>
                <a:ea typeface="ＭＳ Ｐゴシック" charset="0"/>
              </a:defRPr>
            </a:lvl6pPr>
            <a:lvl7pPr marL="2971800" indent="-228600" fontAlgn="base">
              <a:spcBef>
                <a:spcPct val="0"/>
              </a:spcBef>
              <a:spcAft>
                <a:spcPct val="0"/>
              </a:spcAft>
              <a:defRPr kumimoji="1" sz="2400">
                <a:solidFill>
                  <a:schemeClr val="tx1"/>
                </a:solidFill>
                <a:latin typeface="Arial" charset="0"/>
                <a:ea typeface="ＭＳ Ｐゴシック" charset="0"/>
              </a:defRPr>
            </a:lvl7pPr>
            <a:lvl8pPr marL="3429000" indent="-228600" fontAlgn="base">
              <a:spcBef>
                <a:spcPct val="0"/>
              </a:spcBef>
              <a:spcAft>
                <a:spcPct val="0"/>
              </a:spcAft>
              <a:defRPr kumimoji="1" sz="2400">
                <a:solidFill>
                  <a:schemeClr val="tx1"/>
                </a:solidFill>
                <a:latin typeface="Arial" charset="0"/>
                <a:ea typeface="ＭＳ Ｐゴシック" charset="0"/>
              </a:defRPr>
            </a:lvl8pPr>
            <a:lvl9pPr marL="3886200" indent="-228600" fontAlgn="base">
              <a:spcBef>
                <a:spcPct val="0"/>
              </a:spcBef>
              <a:spcAft>
                <a:spcPct val="0"/>
              </a:spcAft>
              <a:defRPr kumimoji="1" sz="2400">
                <a:solidFill>
                  <a:schemeClr val="tx1"/>
                </a:solidFill>
                <a:latin typeface="Arial" charset="0"/>
                <a:ea typeface="ＭＳ Ｐゴシック" charset="0"/>
              </a:defRPr>
            </a:lvl9pPr>
          </a:lstStyle>
          <a:p>
            <a:r>
              <a:rPr lang="en-US" altLang="ja-JP" sz="2800" b="1">
                <a:solidFill>
                  <a:prstClr val="black"/>
                </a:solidFill>
                <a:latin typeface="13" charset="0"/>
                <a:ea typeface="13" charset="0"/>
                <a:cs typeface="13" charset="0"/>
              </a:rPr>
              <a:t>Goal-1 </a:t>
            </a:r>
          </a:p>
          <a:p>
            <a:r>
              <a:rPr lang="en-US" altLang="ja-JP" sz="2000" b="1">
                <a:solidFill>
                  <a:prstClr val="black"/>
                </a:solidFill>
                <a:latin typeface="13" charset="0"/>
                <a:ea typeface="13" charset="0"/>
                <a:cs typeface="13" charset="0"/>
              </a:rPr>
              <a:t>(37nm)</a:t>
            </a:r>
          </a:p>
        </p:txBody>
      </p:sp>
      <p:sp>
        <p:nvSpPr>
          <p:cNvPr id="101395" name="テキスト ボックス 30"/>
          <p:cNvSpPr txBox="1">
            <a:spLocks noChangeArrowheads="1"/>
          </p:cNvSpPr>
          <p:nvPr/>
        </p:nvSpPr>
        <p:spPr bwMode="auto">
          <a:xfrm>
            <a:off x="511174" y="4984373"/>
            <a:ext cx="177641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fontAlgn="base">
              <a:spcBef>
                <a:spcPct val="0"/>
              </a:spcBef>
              <a:spcAft>
                <a:spcPct val="0"/>
              </a:spcAft>
              <a:defRPr kumimoji="1" sz="2400">
                <a:solidFill>
                  <a:schemeClr val="tx1"/>
                </a:solidFill>
                <a:latin typeface="Arial" charset="0"/>
                <a:ea typeface="ＭＳ Ｐゴシック" charset="0"/>
              </a:defRPr>
            </a:lvl6pPr>
            <a:lvl7pPr marL="2971800" indent="-228600" fontAlgn="base">
              <a:spcBef>
                <a:spcPct val="0"/>
              </a:spcBef>
              <a:spcAft>
                <a:spcPct val="0"/>
              </a:spcAft>
              <a:defRPr kumimoji="1" sz="2400">
                <a:solidFill>
                  <a:schemeClr val="tx1"/>
                </a:solidFill>
                <a:latin typeface="Arial" charset="0"/>
                <a:ea typeface="ＭＳ Ｐゴシック" charset="0"/>
              </a:defRPr>
            </a:lvl7pPr>
            <a:lvl8pPr marL="3429000" indent="-228600" fontAlgn="base">
              <a:spcBef>
                <a:spcPct val="0"/>
              </a:spcBef>
              <a:spcAft>
                <a:spcPct val="0"/>
              </a:spcAft>
              <a:defRPr kumimoji="1" sz="2400">
                <a:solidFill>
                  <a:schemeClr val="tx1"/>
                </a:solidFill>
                <a:latin typeface="Arial" charset="0"/>
                <a:ea typeface="ＭＳ Ｐゴシック" charset="0"/>
              </a:defRPr>
            </a:lvl8pPr>
            <a:lvl9pPr marL="3886200" indent="-228600" fontAlgn="base">
              <a:spcBef>
                <a:spcPct val="0"/>
              </a:spcBef>
              <a:spcAft>
                <a:spcPct val="0"/>
              </a:spcAft>
              <a:defRPr kumimoji="1" sz="2400">
                <a:solidFill>
                  <a:schemeClr val="tx1"/>
                </a:solidFill>
                <a:latin typeface="Arial" charset="0"/>
                <a:ea typeface="ＭＳ Ｐゴシック" charset="0"/>
              </a:defRPr>
            </a:lvl9pPr>
          </a:lstStyle>
          <a:p>
            <a:r>
              <a:rPr lang="en-US" altLang="ja-JP" b="1" dirty="0">
                <a:solidFill>
                  <a:prstClr val="black"/>
                </a:solidFill>
                <a:latin typeface="13" charset="0"/>
                <a:ea typeface="13" charset="0"/>
                <a:cs typeface="13" charset="0"/>
              </a:rPr>
              <a:t>Emittance 1pm</a:t>
            </a:r>
            <a:endParaRPr lang="ja-JP" altLang="en-US" b="1" dirty="0">
              <a:solidFill>
                <a:prstClr val="black"/>
              </a:solidFill>
              <a:latin typeface="13" charset="0"/>
              <a:ea typeface="13" charset="0"/>
              <a:cs typeface="13" charset="0"/>
            </a:endParaRPr>
          </a:p>
        </p:txBody>
      </p:sp>
      <p:sp>
        <p:nvSpPr>
          <p:cNvPr id="86" name="右矢印 85"/>
          <p:cNvSpPr/>
          <p:nvPr/>
        </p:nvSpPr>
        <p:spPr>
          <a:xfrm>
            <a:off x="4267200" y="5497609"/>
            <a:ext cx="2324099" cy="284162"/>
          </a:xfrm>
          <a:prstGeom prst="rightArrow">
            <a:avLst/>
          </a:prstGeom>
          <a:no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a:solidFill>
                <a:prstClr val="white"/>
              </a:solidFill>
              <a:latin typeface="Calibri"/>
              <a:ea typeface="ＭＳ Ｐゴシック"/>
            </a:endParaRPr>
          </a:p>
        </p:txBody>
      </p:sp>
      <p:sp>
        <p:nvSpPr>
          <p:cNvPr id="101397" name="テキスト ボックス 30"/>
          <p:cNvSpPr txBox="1">
            <a:spLocks noChangeArrowheads="1"/>
          </p:cNvSpPr>
          <p:nvPr/>
        </p:nvSpPr>
        <p:spPr bwMode="auto">
          <a:xfrm>
            <a:off x="5563192" y="1551609"/>
            <a:ext cx="2839445" cy="58477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fontAlgn="base">
              <a:spcBef>
                <a:spcPct val="0"/>
              </a:spcBef>
              <a:spcAft>
                <a:spcPct val="0"/>
              </a:spcAft>
              <a:defRPr kumimoji="1" sz="2400">
                <a:solidFill>
                  <a:schemeClr val="tx1"/>
                </a:solidFill>
                <a:latin typeface="Arial" charset="0"/>
                <a:ea typeface="ＭＳ Ｐゴシック" charset="0"/>
              </a:defRPr>
            </a:lvl6pPr>
            <a:lvl7pPr marL="2971800" indent="-228600" fontAlgn="base">
              <a:spcBef>
                <a:spcPct val="0"/>
              </a:spcBef>
              <a:spcAft>
                <a:spcPct val="0"/>
              </a:spcAft>
              <a:defRPr kumimoji="1" sz="2400">
                <a:solidFill>
                  <a:schemeClr val="tx1"/>
                </a:solidFill>
                <a:latin typeface="Arial" charset="0"/>
                <a:ea typeface="ＭＳ Ｐゴシック" charset="0"/>
              </a:defRPr>
            </a:lvl7pPr>
            <a:lvl8pPr marL="3429000" indent="-228600" fontAlgn="base">
              <a:spcBef>
                <a:spcPct val="0"/>
              </a:spcBef>
              <a:spcAft>
                <a:spcPct val="0"/>
              </a:spcAft>
              <a:defRPr kumimoji="1" sz="2400">
                <a:solidFill>
                  <a:schemeClr val="tx1"/>
                </a:solidFill>
                <a:latin typeface="Arial" charset="0"/>
                <a:ea typeface="ＭＳ Ｐゴシック" charset="0"/>
              </a:defRPr>
            </a:lvl8pPr>
            <a:lvl9pPr marL="3886200" indent="-228600" fontAlgn="base">
              <a:spcBef>
                <a:spcPct val="0"/>
              </a:spcBef>
              <a:spcAft>
                <a:spcPct val="0"/>
              </a:spcAft>
              <a:defRPr kumimoji="1" sz="2400">
                <a:solidFill>
                  <a:schemeClr val="tx1"/>
                </a:solidFill>
                <a:latin typeface="Arial" charset="0"/>
                <a:ea typeface="ＭＳ Ｐゴシック" charset="0"/>
              </a:defRPr>
            </a:lvl9pPr>
          </a:lstStyle>
          <a:p>
            <a:pPr algn="ctr"/>
            <a:r>
              <a:rPr lang="en-US" altLang="ja-JP" sz="1600" dirty="0" smtClean="0">
                <a:solidFill>
                  <a:prstClr val="black"/>
                </a:solidFill>
                <a:latin typeface="13" charset="0"/>
                <a:ea typeface="13" charset="0"/>
                <a:cs typeface="13" charset="0"/>
              </a:rPr>
              <a:t>Continuous studies for establishment and for goal-2</a:t>
            </a:r>
            <a:endParaRPr lang="ja-JP" altLang="en-US" sz="1600" dirty="0">
              <a:solidFill>
                <a:prstClr val="black"/>
              </a:solidFill>
              <a:latin typeface="13" charset="0"/>
              <a:ea typeface="13" charset="0"/>
              <a:cs typeface="13" charset="0"/>
            </a:endParaRPr>
          </a:p>
        </p:txBody>
      </p:sp>
      <p:sp>
        <p:nvSpPr>
          <p:cNvPr id="101398" name="タイトル 1"/>
          <p:cNvSpPr>
            <a:spLocks noGrp="1"/>
          </p:cNvSpPr>
          <p:nvPr>
            <p:ph type="title"/>
          </p:nvPr>
        </p:nvSpPr>
        <p:spPr>
          <a:xfrm>
            <a:off x="0" y="0"/>
            <a:ext cx="9144000" cy="679450"/>
          </a:xfrm>
          <a:solidFill>
            <a:srgbClr val="215968"/>
          </a:solidFill>
        </p:spPr>
        <p:txBody>
          <a:bodyPr/>
          <a:lstStyle/>
          <a:p>
            <a:r>
              <a:rPr lang="en-US" altLang="ja-JP" sz="4000" dirty="0" smtClean="0">
                <a:solidFill>
                  <a:schemeClr val="bg1"/>
                </a:solidFill>
                <a:latin typeface="Calibri" charset="0"/>
                <a:ea typeface="ＭＳ Ｐゴシック" charset="0"/>
              </a:rPr>
              <a:t>Background: ATF</a:t>
            </a:r>
            <a:r>
              <a:rPr lang="en-US" altLang="ja-JP" sz="4000" dirty="0">
                <a:solidFill>
                  <a:schemeClr val="bg1"/>
                </a:solidFill>
                <a:latin typeface="Calibri" charset="0"/>
                <a:ea typeface="ＭＳ Ｐゴシック" charset="0"/>
              </a:rPr>
              <a:t>/ATF2 in 2012-2013</a:t>
            </a:r>
            <a:endParaRPr lang="ja-JP" altLang="en-US" sz="4000" dirty="0">
              <a:solidFill>
                <a:schemeClr val="bg1"/>
              </a:solidFill>
              <a:latin typeface="Calibri" charset="0"/>
              <a:ea typeface="ＭＳ Ｐゴシック" charset="0"/>
            </a:endParaRPr>
          </a:p>
        </p:txBody>
      </p:sp>
      <p:sp>
        <p:nvSpPr>
          <p:cNvPr id="101399" name="テキスト ボックス 30"/>
          <p:cNvSpPr txBox="1">
            <a:spLocks noChangeArrowheads="1"/>
          </p:cNvSpPr>
          <p:nvPr/>
        </p:nvSpPr>
        <p:spPr bwMode="auto">
          <a:xfrm>
            <a:off x="496888" y="6079207"/>
            <a:ext cx="205581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fontAlgn="base">
              <a:spcBef>
                <a:spcPct val="0"/>
              </a:spcBef>
              <a:spcAft>
                <a:spcPct val="0"/>
              </a:spcAft>
              <a:defRPr kumimoji="1" sz="2400">
                <a:solidFill>
                  <a:schemeClr val="tx1"/>
                </a:solidFill>
                <a:latin typeface="Arial" charset="0"/>
                <a:ea typeface="ＭＳ Ｐゴシック" charset="0"/>
              </a:defRPr>
            </a:lvl6pPr>
            <a:lvl7pPr marL="2971800" indent="-228600" fontAlgn="base">
              <a:spcBef>
                <a:spcPct val="0"/>
              </a:spcBef>
              <a:spcAft>
                <a:spcPct val="0"/>
              </a:spcAft>
              <a:defRPr kumimoji="1" sz="2400">
                <a:solidFill>
                  <a:schemeClr val="tx1"/>
                </a:solidFill>
                <a:latin typeface="Arial" charset="0"/>
                <a:ea typeface="ＭＳ Ｐゴシック" charset="0"/>
              </a:defRPr>
            </a:lvl7pPr>
            <a:lvl8pPr marL="3429000" indent="-228600" fontAlgn="base">
              <a:spcBef>
                <a:spcPct val="0"/>
              </a:spcBef>
              <a:spcAft>
                <a:spcPct val="0"/>
              </a:spcAft>
              <a:defRPr kumimoji="1" sz="2400">
                <a:solidFill>
                  <a:schemeClr val="tx1"/>
                </a:solidFill>
                <a:latin typeface="Arial" charset="0"/>
                <a:ea typeface="ＭＳ Ｐゴシック" charset="0"/>
              </a:defRPr>
            </a:lvl8pPr>
            <a:lvl9pPr marL="3886200" indent="-228600" fontAlgn="base">
              <a:spcBef>
                <a:spcPct val="0"/>
              </a:spcBef>
              <a:spcAft>
                <a:spcPct val="0"/>
              </a:spcAft>
              <a:defRPr kumimoji="1" sz="2400">
                <a:solidFill>
                  <a:schemeClr val="tx1"/>
                </a:solidFill>
                <a:latin typeface="Arial" charset="0"/>
                <a:ea typeface="ＭＳ Ｐゴシック" charset="0"/>
              </a:defRPr>
            </a:lvl9pPr>
          </a:lstStyle>
          <a:p>
            <a:r>
              <a:rPr lang="en-US" altLang="ja-JP" sz="1800" b="1" dirty="0">
                <a:solidFill>
                  <a:prstClr val="black"/>
                </a:solidFill>
                <a:latin typeface="13" charset="0"/>
                <a:ea typeface="13" charset="0"/>
                <a:cs typeface="13" charset="0"/>
              </a:rPr>
              <a:t>Cavity </a:t>
            </a:r>
            <a:r>
              <a:rPr lang="en-US" altLang="ja-JP" sz="1800" b="1" dirty="0" smtClean="0">
                <a:solidFill>
                  <a:prstClr val="black"/>
                </a:solidFill>
                <a:latin typeface="13" charset="0"/>
                <a:ea typeface="13" charset="0"/>
                <a:cs typeface="13" charset="0"/>
              </a:rPr>
              <a:t>Compton</a:t>
            </a:r>
            <a:endParaRPr lang="en-US" altLang="ja-JP" sz="1800" b="1" dirty="0">
              <a:solidFill>
                <a:prstClr val="black"/>
              </a:solidFill>
              <a:latin typeface="13" charset="0"/>
              <a:ea typeface="13" charset="0"/>
              <a:cs typeface="13" charset="0"/>
            </a:endParaRPr>
          </a:p>
        </p:txBody>
      </p:sp>
      <p:sp>
        <p:nvSpPr>
          <p:cNvPr id="46" name="右矢印 45"/>
          <p:cNvSpPr/>
          <p:nvPr/>
        </p:nvSpPr>
        <p:spPr>
          <a:xfrm>
            <a:off x="2592388" y="6307138"/>
            <a:ext cx="898525" cy="279400"/>
          </a:xfrm>
          <a:prstGeom prst="rightArrow">
            <a:avLst/>
          </a:prstGeom>
          <a:solidFill>
            <a:schemeClr val="accent6">
              <a:lumMod val="20000"/>
              <a:lumOff val="80000"/>
            </a:schemeClr>
          </a:solidFill>
          <a:ln>
            <a:solidFill>
              <a:schemeClr val="accent6">
                <a:lumMod val="60000"/>
                <a:lumOff val="40000"/>
              </a:schemeClr>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a:solidFill>
                <a:prstClr val="white"/>
              </a:solidFill>
              <a:latin typeface="Calibri"/>
              <a:ea typeface="ＭＳ Ｐゴシック"/>
            </a:endParaRPr>
          </a:p>
        </p:txBody>
      </p:sp>
      <p:sp>
        <p:nvSpPr>
          <p:cNvPr id="101403" name="テキスト ボックス 30"/>
          <p:cNvSpPr txBox="1">
            <a:spLocks noChangeArrowheads="1"/>
          </p:cNvSpPr>
          <p:nvPr/>
        </p:nvSpPr>
        <p:spPr bwMode="auto">
          <a:xfrm>
            <a:off x="2817813" y="6022975"/>
            <a:ext cx="3541712" cy="3079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fontAlgn="base">
              <a:spcBef>
                <a:spcPct val="0"/>
              </a:spcBef>
              <a:spcAft>
                <a:spcPct val="0"/>
              </a:spcAft>
              <a:defRPr kumimoji="1" sz="2400">
                <a:solidFill>
                  <a:schemeClr val="tx1"/>
                </a:solidFill>
                <a:latin typeface="Arial" charset="0"/>
                <a:ea typeface="ＭＳ Ｐゴシック" charset="0"/>
              </a:defRPr>
            </a:lvl6pPr>
            <a:lvl7pPr marL="2971800" indent="-228600" fontAlgn="base">
              <a:spcBef>
                <a:spcPct val="0"/>
              </a:spcBef>
              <a:spcAft>
                <a:spcPct val="0"/>
              </a:spcAft>
              <a:defRPr kumimoji="1" sz="2400">
                <a:solidFill>
                  <a:schemeClr val="tx1"/>
                </a:solidFill>
                <a:latin typeface="Arial" charset="0"/>
                <a:ea typeface="ＭＳ Ｐゴシック" charset="0"/>
              </a:defRPr>
            </a:lvl7pPr>
            <a:lvl8pPr marL="3429000" indent="-228600" fontAlgn="base">
              <a:spcBef>
                <a:spcPct val="0"/>
              </a:spcBef>
              <a:spcAft>
                <a:spcPct val="0"/>
              </a:spcAft>
              <a:defRPr kumimoji="1" sz="2400">
                <a:solidFill>
                  <a:schemeClr val="tx1"/>
                </a:solidFill>
                <a:latin typeface="Arial" charset="0"/>
                <a:ea typeface="ＭＳ Ｐゴシック" charset="0"/>
              </a:defRPr>
            </a:lvl8pPr>
            <a:lvl9pPr marL="3886200" indent="-228600" fontAlgn="base">
              <a:spcBef>
                <a:spcPct val="0"/>
              </a:spcBef>
              <a:spcAft>
                <a:spcPct val="0"/>
              </a:spcAft>
              <a:defRPr kumimoji="1" sz="2400">
                <a:solidFill>
                  <a:schemeClr val="tx1"/>
                </a:solidFill>
                <a:latin typeface="Arial" charset="0"/>
                <a:ea typeface="ＭＳ Ｐゴシック" charset="0"/>
              </a:defRPr>
            </a:lvl9pPr>
          </a:lstStyle>
          <a:p>
            <a:r>
              <a:rPr lang="en-US" altLang="ja-JP" sz="1400">
                <a:solidFill>
                  <a:prstClr val="black"/>
                </a:solidFill>
                <a:latin typeface="13" charset="0"/>
                <a:ea typeface="13" charset="0"/>
                <a:cs typeface="13" charset="0"/>
              </a:rPr>
              <a:t>4-mirror Cavity R&amp;D; KEK, Hiroshima, LAL</a:t>
            </a:r>
            <a:endParaRPr lang="ja-JP" altLang="en-US" sz="1400">
              <a:solidFill>
                <a:prstClr val="black"/>
              </a:solidFill>
              <a:latin typeface="13" charset="0"/>
              <a:ea typeface="13" charset="0"/>
              <a:cs typeface="13" charset="0"/>
            </a:endParaRPr>
          </a:p>
        </p:txBody>
      </p:sp>
      <p:sp>
        <p:nvSpPr>
          <p:cNvPr id="101404" name="テキスト ボックス 30"/>
          <p:cNvSpPr txBox="1">
            <a:spLocks noChangeArrowheads="1"/>
          </p:cNvSpPr>
          <p:nvPr/>
        </p:nvSpPr>
        <p:spPr bwMode="auto">
          <a:xfrm>
            <a:off x="2425473" y="3129988"/>
            <a:ext cx="2628899" cy="58477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fontAlgn="base">
              <a:spcBef>
                <a:spcPct val="0"/>
              </a:spcBef>
              <a:spcAft>
                <a:spcPct val="0"/>
              </a:spcAft>
              <a:defRPr kumimoji="1" sz="2400">
                <a:solidFill>
                  <a:schemeClr val="tx1"/>
                </a:solidFill>
                <a:latin typeface="Arial" charset="0"/>
                <a:ea typeface="ＭＳ Ｐゴシック" charset="0"/>
              </a:defRPr>
            </a:lvl6pPr>
            <a:lvl7pPr marL="2971800" indent="-228600" fontAlgn="base">
              <a:spcBef>
                <a:spcPct val="0"/>
              </a:spcBef>
              <a:spcAft>
                <a:spcPct val="0"/>
              </a:spcAft>
              <a:defRPr kumimoji="1" sz="2400">
                <a:solidFill>
                  <a:schemeClr val="tx1"/>
                </a:solidFill>
                <a:latin typeface="Arial" charset="0"/>
                <a:ea typeface="ＭＳ Ｐゴシック" charset="0"/>
              </a:defRPr>
            </a:lvl7pPr>
            <a:lvl8pPr marL="3429000" indent="-228600" fontAlgn="base">
              <a:spcBef>
                <a:spcPct val="0"/>
              </a:spcBef>
              <a:spcAft>
                <a:spcPct val="0"/>
              </a:spcAft>
              <a:defRPr kumimoji="1" sz="2400">
                <a:solidFill>
                  <a:schemeClr val="tx1"/>
                </a:solidFill>
                <a:latin typeface="Arial" charset="0"/>
                <a:ea typeface="ＭＳ Ｐゴシック" charset="0"/>
              </a:defRPr>
            </a:lvl8pPr>
            <a:lvl9pPr marL="3886200" indent="-228600" fontAlgn="base">
              <a:spcBef>
                <a:spcPct val="0"/>
              </a:spcBef>
              <a:spcAft>
                <a:spcPct val="0"/>
              </a:spcAft>
              <a:defRPr kumimoji="1" sz="2400">
                <a:solidFill>
                  <a:schemeClr val="tx1"/>
                </a:solidFill>
                <a:latin typeface="Arial" charset="0"/>
                <a:ea typeface="ＭＳ Ｐゴシック" charset="0"/>
              </a:defRPr>
            </a:lvl9pPr>
          </a:lstStyle>
          <a:p>
            <a:r>
              <a:rPr lang="en-US" altLang="ja-JP" sz="1600" dirty="0" smtClean="0">
                <a:solidFill>
                  <a:prstClr val="black"/>
                </a:solidFill>
                <a:latin typeface="13" charset="0"/>
                <a:ea typeface="13" charset="0"/>
                <a:cs typeface="13" charset="0"/>
              </a:rPr>
              <a:t>Development of components at EXT and IP</a:t>
            </a:r>
          </a:p>
        </p:txBody>
      </p:sp>
      <p:sp>
        <p:nvSpPr>
          <p:cNvPr id="101405" name="テキスト ボックス 30"/>
          <p:cNvSpPr txBox="1">
            <a:spLocks noChangeArrowheads="1"/>
          </p:cNvSpPr>
          <p:nvPr/>
        </p:nvSpPr>
        <p:spPr bwMode="auto">
          <a:xfrm>
            <a:off x="6853237" y="5163000"/>
            <a:ext cx="1901825" cy="2762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fontAlgn="base">
              <a:spcBef>
                <a:spcPct val="0"/>
              </a:spcBef>
              <a:spcAft>
                <a:spcPct val="0"/>
              </a:spcAft>
              <a:defRPr kumimoji="1" sz="2400">
                <a:solidFill>
                  <a:schemeClr val="tx1"/>
                </a:solidFill>
                <a:latin typeface="Arial" charset="0"/>
                <a:ea typeface="ＭＳ Ｐゴシック" charset="0"/>
              </a:defRPr>
            </a:lvl6pPr>
            <a:lvl7pPr marL="2971800" indent="-228600" fontAlgn="base">
              <a:spcBef>
                <a:spcPct val="0"/>
              </a:spcBef>
              <a:spcAft>
                <a:spcPct val="0"/>
              </a:spcAft>
              <a:defRPr kumimoji="1" sz="2400">
                <a:solidFill>
                  <a:schemeClr val="tx1"/>
                </a:solidFill>
                <a:latin typeface="Arial" charset="0"/>
                <a:ea typeface="ＭＳ Ｐゴシック" charset="0"/>
              </a:defRPr>
            </a:lvl7pPr>
            <a:lvl8pPr marL="3429000" indent="-228600" fontAlgn="base">
              <a:spcBef>
                <a:spcPct val="0"/>
              </a:spcBef>
              <a:spcAft>
                <a:spcPct val="0"/>
              </a:spcAft>
              <a:defRPr kumimoji="1" sz="2400">
                <a:solidFill>
                  <a:schemeClr val="tx1"/>
                </a:solidFill>
                <a:latin typeface="Arial" charset="0"/>
                <a:ea typeface="ＭＳ Ｐゴシック" charset="0"/>
              </a:defRPr>
            </a:lvl8pPr>
            <a:lvl9pPr marL="3886200" indent="-228600" fontAlgn="base">
              <a:spcBef>
                <a:spcPct val="0"/>
              </a:spcBef>
              <a:spcAft>
                <a:spcPct val="0"/>
              </a:spcAft>
              <a:defRPr kumimoji="1" sz="2400">
                <a:solidFill>
                  <a:schemeClr val="tx1"/>
                </a:solidFill>
                <a:latin typeface="Arial" charset="0"/>
                <a:ea typeface="ＭＳ Ｐゴシック" charset="0"/>
              </a:defRPr>
            </a:lvl9pPr>
          </a:lstStyle>
          <a:p>
            <a:r>
              <a:rPr lang="en-US" altLang="ja-JP" sz="1200" dirty="0">
                <a:solidFill>
                  <a:prstClr val="black"/>
                </a:solidFill>
                <a:latin typeface="13" charset="0"/>
                <a:ea typeface="13" charset="0"/>
                <a:cs typeface="13" charset="0"/>
              </a:rPr>
              <a:t>10pm</a:t>
            </a:r>
            <a:r>
              <a:rPr lang="en-US" altLang="ja-JP" sz="1200" dirty="0">
                <a:solidFill>
                  <a:prstClr val="black"/>
                </a:solidFill>
                <a:latin typeface="13" charset="0"/>
                <a:ea typeface="13" charset="0"/>
                <a:cs typeface="13" charset="0"/>
                <a:sym typeface="Wingdings" charset="0"/>
              </a:rPr>
              <a:t>1pm study in DR</a:t>
            </a:r>
            <a:endParaRPr lang="ja-JP" altLang="en-US" sz="1200" dirty="0">
              <a:solidFill>
                <a:prstClr val="black"/>
              </a:solidFill>
              <a:latin typeface="13" charset="0"/>
              <a:ea typeface="13" charset="0"/>
              <a:cs typeface="13" charset="0"/>
            </a:endParaRPr>
          </a:p>
        </p:txBody>
      </p:sp>
      <p:sp>
        <p:nvSpPr>
          <p:cNvPr id="53" name="右矢印 52"/>
          <p:cNvSpPr/>
          <p:nvPr/>
        </p:nvSpPr>
        <p:spPr>
          <a:xfrm>
            <a:off x="7323729" y="5502725"/>
            <a:ext cx="1820271" cy="284162"/>
          </a:xfrm>
          <a:prstGeom prst="rightArrow">
            <a:avLst/>
          </a:prstGeom>
          <a:solidFill>
            <a:srgbClr val="FAC090"/>
          </a:solid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a:solidFill>
                <a:prstClr val="white"/>
              </a:solidFill>
              <a:latin typeface="Calibri"/>
              <a:ea typeface="ＭＳ Ｐゴシック"/>
            </a:endParaRPr>
          </a:p>
        </p:txBody>
      </p:sp>
      <p:sp>
        <p:nvSpPr>
          <p:cNvPr id="101408" name="テキスト ボックス 24"/>
          <p:cNvSpPr txBox="1">
            <a:spLocks noChangeArrowheads="1"/>
          </p:cNvSpPr>
          <p:nvPr/>
        </p:nvSpPr>
        <p:spPr bwMode="auto">
          <a:xfrm>
            <a:off x="2740025" y="1157288"/>
            <a:ext cx="2286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fontAlgn="base">
              <a:spcBef>
                <a:spcPct val="0"/>
              </a:spcBef>
              <a:spcAft>
                <a:spcPct val="0"/>
              </a:spcAft>
              <a:defRPr kumimoji="1" sz="2400">
                <a:solidFill>
                  <a:schemeClr val="tx1"/>
                </a:solidFill>
                <a:latin typeface="Arial" charset="0"/>
                <a:ea typeface="ＭＳ Ｐゴシック" charset="0"/>
              </a:defRPr>
            </a:lvl6pPr>
            <a:lvl7pPr marL="2971800" indent="-228600" fontAlgn="base">
              <a:spcBef>
                <a:spcPct val="0"/>
              </a:spcBef>
              <a:spcAft>
                <a:spcPct val="0"/>
              </a:spcAft>
              <a:defRPr kumimoji="1" sz="2400">
                <a:solidFill>
                  <a:schemeClr val="tx1"/>
                </a:solidFill>
                <a:latin typeface="Arial" charset="0"/>
                <a:ea typeface="ＭＳ Ｐゴシック" charset="0"/>
              </a:defRPr>
            </a:lvl7pPr>
            <a:lvl8pPr marL="3429000" indent="-228600" fontAlgn="base">
              <a:spcBef>
                <a:spcPct val="0"/>
              </a:spcBef>
              <a:spcAft>
                <a:spcPct val="0"/>
              </a:spcAft>
              <a:defRPr kumimoji="1" sz="2400">
                <a:solidFill>
                  <a:schemeClr val="tx1"/>
                </a:solidFill>
                <a:latin typeface="Arial" charset="0"/>
                <a:ea typeface="ＭＳ Ｐゴシック" charset="0"/>
              </a:defRPr>
            </a:lvl8pPr>
            <a:lvl9pPr marL="3886200" indent="-228600" fontAlgn="base">
              <a:spcBef>
                <a:spcPct val="0"/>
              </a:spcBef>
              <a:spcAft>
                <a:spcPct val="0"/>
              </a:spcAft>
              <a:defRPr kumimoji="1" sz="2400">
                <a:solidFill>
                  <a:schemeClr val="tx1"/>
                </a:solidFill>
                <a:latin typeface="Arial" charset="0"/>
                <a:ea typeface="ＭＳ Ｐゴシック" charset="0"/>
              </a:defRPr>
            </a:lvl9pPr>
          </a:lstStyle>
          <a:p>
            <a:pPr algn="ctr"/>
            <a:r>
              <a:rPr lang="en-US" altLang="ja-JP" sz="1600" b="1">
                <a:solidFill>
                  <a:prstClr val="black"/>
                </a:solidFill>
                <a:latin typeface="Calibri" charset="0"/>
              </a:rPr>
              <a:t>4</a:t>
            </a:r>
            <a:endParaRPr lang="ja-JP" altLang="en-US" sz="1600" b="1">
              <a:solidFill>
                <a:prstClr val="black"/>
              </a:solidFill>
              <a:latin typeface="Calibri" charset="0"/>
            </a:endParaRPr>
          </a:p>
        </p:txBody>
      </p:sp>
      <p:sp>
        <p:nvSpPr>
          <p:cNvPr id="101409" name="テキスト ボックス 30"/>
          <p:cNvSpPr txBox="1">
            <a:spLocks noChangeArrowheads="1"/>
          </p:cNvSpPr>
          <p:nvPr/>
        </p:nvSpPr>
        <p:spPr bwMode="auto">
          <a:xfrm>
            <a:off x="2436813" y="1536700"/>
            <a:ext cx="2857500" cy="3698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fontAlgn="base">
              <a:spcBef>
                <a:spcPct val="0"/>
              </a:spcBef>
              <a:spcAft>
                <a:spcPct val="0"/>
              </a:spcAft>
              <a:defRPr kumimoji="1" sz="2400">
                <a:solidFill>
                  <a:schemeClr val="tx1"/>
                </a:solidFill>
                <a:latin typeface="Arial" charset="0"/>
                <a:ea typeface="ＭＳ Ｐゴシック" charset="0"/>
              </a:defRPr>
            </a:lvl6pPr>
            <a:lvl7pPr marL="2971800" indent="-228600" fontAlgn="base">
              <a:spcBef>
                <a:spcPct val="0"/>
              </a:spcBef>
              <a:spcAft>
                <a:spcPct val="0"/>
              </a:spcAft>
              <a:defRPr kumimoji="1" sz="2400">
                <a:solidFill>
                  <a:schemeClr val="tx1"/>
                </a:solidFill>
                <a:latin typeface="Arial" charset="0"/>
                <a:ea typeface="ＭＳ Ｐゴシック" charset="0"/>
              </a:defRPr>
            </a:lvl7pPr>
            <a:lvl8pPr marL="3429000" indent="-228600" fontAlgn="base">
              <a:spcBef>
                <a:spcPct val="0"/>
              </a:spcBef>
              <a:spcAft>
                <a:spcPct val="0"/>
              </a:spcAft>
              <a:defRPr kumimoji="1" sz="2400">
                <a:solidFill>
                  <a:schemeClr val="tx1"/>
                </a:solidFill>
                <a:latin typeface="Arial" charset="0"/>
                <a:ea typeface="ＭＳ Ｐゴシック" charset="0"/>
              </a:defRPr>
            </a:lvl8pPr>
            <a:lvl9pPr marL="3886200" indent="-228600" fontAlgn="base">
              <a:spcBef>
                <a:spcPct val="0"/>
              </a:spcBef>
              <a:spcAft>
                <a:spcPct val="0"/>
              </a:spcAft>
              <a:defRPr kumimoji="1" sz="2400">
                <a:solidFill>
                  <a:schemeClr val="tx1"/>
                </a:solidFill>
                <a:latin typeface="Arial" charset="0"/>
                <a:ea typeface="ＭＳ Ｐゴシック" charset="0"/>
              </a:defRPr>
            </a:lvl9pPr>
          </a:lstStyle>
          <a:p>
            <a:r>
              <a:rPr lang="en-US" altLang="ja-JP" sz="1800" b="1" dirty="0">
                <a:solidFill>
                  <a:prstClr val="black"/>
                </a:solidFill>
                <a:latin typeface="13" charset="0"/>
                <a:ea typeface="13" charset="0"/>
                <a:cs typeface="13" charset="0"/>
              </a:rPr>
              <a:t>Decrease the beam size</a:t>
            </a:r>
            <a:endParaRPr lang="ja-JP" altLang="en-US" sz="1800" b="1" dirty="0">
              <a:solidFill>
                <a:prstClr val="black"/>
              </a:solidFill>
              <a:latin typeface="13" charset="0"/>
              <a:ea typeface="13" charset="0"/>
              <a:cs typeface="13" charset="0"/>
            </a:endParaRPr>
          </a:p>
        </p:txBody>
      </p:sp>
      <p:sp>
        <p:nvSpPr>
          <p:cNvPr id="68" name="右矢印 67"/>
          <p:cNvSpPr/>
          <p:nvPr/>
        </p:nvSpPr>
        <p:spPr>
          <a:xfrm>
            <a:off x="4267201" y="1832893"/>
            <a:ext cx="798512" cy="1228725"/>
          </a:xfrm>
          <a:prstGeom prst="rightArrow">
            <a:avLst>
              <a:gd name="adj1" fmla="val 75386"/>
              <a:gd name="adj2" fmla="val 23491"/>
            </a:avLst>
          </a:prstGeom>
          <a:solidFill>
            <a:schemeClr val="accent6">
              <a:lumMod val="75000"/>
            </a:schemeClr>
          </a:solidFill>
          <a:ln>
            <a:solidFill>
              <a:srgbClr val="984807"/>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a:solidFill>
                <a:prstClr val="white"/>
              </a:solidFill>
              <a:latin typeface="Calibri"/>
              <a:ea typeface="ＭＳ Ｐゴシック"/>
            </a:endParaRPr>
          </a:p>
        </p:txBody>
      </p:sp>
      <p:sp>
        <p:nvSpPr>
          <p:cNvPr id="74" name="右矢印 73"/>
          <p:cNvSpPr/>
          <p:nvPr/>
        </p:nvSpPr>
        <p:spPr>
          <a:xfrm>
            <a:off x="4267201" y="6300788"/>
            <a:ext cx="2322512" cy="279400"/>
          </a:xfrm>
          <a:prstGeom prst="rightArrow">
            <a:avLst/>
          </a:prstGeom>
          <a:solidFill>
            <a:schemeClr val="accent6">
              <a:lumMod val="60000"/>
              <a:lumOff val="40000"/>
            </a:schemeClr>
          </a:solid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a:solidFill>
                <a:prstClr val="white"/>
              </a:solidFill>
              <a:latin typeface="Calibri"/>
              <a:ea typeface="ＭＳ Ｐゴシック"/>
            </a:endParaRPr>
          </a:p>
        </p:txBody>
      </p:sp>
      <p:sp>
        <p:nvSpPr>
          <p:cNvPr id="101415" name="テキスト ボックス 24"/>
          <p:cNvSpPr txBox="1">
            <a:spLocks noChangeArrowheads="1"/>
          </p:cNvSpPr>
          <p:nvPr/>
        </p:nvSpPr>
        <p:spPr bwMode="auto">
          <a:xfrm>
            <a:off x="3411538" y="1157288"/>
            <a:ext cx="2286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fontAlgn="base">
              <a:spcBef>
                <a:spcPct val="0"/>
              </a:spcBef>
              <a:spcAft>
                <a:spcPct val="0"/>
              </a:spcAft>
              <a:defRPr kumimoji="1" sz="2400">
                <a:solidFill>
                  <a:schemeClr val="tx1"/>
                </a:solidFill>
                <a:latin typeface="Arial" charset="0"/>
                <a:ea typeface="ＭＳ Ｐゴシック" charset="0"/>
              </a:defRPr>
            </a:lvl6pPr>
            <a:lvl7pPr marL="2971800" indent="-228600" fontAlgn="base">
              <a:spcBef>
                <a:spcPct val="0"/>
              </a:spcBef>
              <a:spcAft>
                <a:spcPct val="0"/>
              </a:spcAft>
              <a:defRPr kumimoji="1" sz="2400">
                <a:solidFill>
                  <a:schemeClr val="tx1"/>
                </a:solidFill>
                <a:latin typeface="Arial" charset="0"/>
                <a:ea typeface="ＭＳ Ｐゴシック" charset="0"/>
              </a:defRPr>
            </a:lvl7pPr>
            <a:lvl8pPr marL="3429000" indent="-228600" fontAlgn="base">
              <a:spcBef>
                <a:spcPct val="0"/>
              </a:spcBef>
              <a:spcAft>
                <a:spcPct val="0"/>
              </a:spcAft>
              <a:defRPr kumimoji="1" sz="2400">
                <a:solidFill>
                  <a:schemeClr val="tx1"/>
                </a:solidFill>
                <a:latin typeface="Arial" charset="0"/>
                <a:ea typeface="ＭＳ Ｐゴシック" charset="0"/>
              </a:defRPr>
            </a:lvl8pPr>
            <a:lvl9pPr marL="3886200" indent="-228600" fontAlgn="base">
              <a:spcBef>
                <a:spcPct val="0"/>
              </a:spcBef>
              <a:spcAft>
                <a:spcPct val="0"/>
              </a:spcAft>
              <a:defRPr kumimoji="1" sz="2400">
                <a:solidFill>
                  <a:schemeClr val="tx1"/>
                </a:solidFill>
                <a:latin typeface="Arial" charset="0"/>
                <a:ea typeface="ＭＳ Ｐゴシック" charset="0"/>
              </a:defRPr>
            </a:lvl9pPr>
          </a:lstStyle>
          <a:p>
            <a:pPr algn="ctr"/>
            <a:r>
              <a:rPr lang="en-US" altLang="ja-JP" sz="1600" b="1">
                <a:solidFill>
                  <a:prstClr val="black"/>
                </a:solidFill>
                <a:latin typeface="Calibri" charset="0"/>
              </a:rPr>
              <a:t>7</a:t>
            </a:r>
            <a:endParaRPr lang="ja-JP" altLang="en-US" sz="1600" b="1">
              <a:solidFill>
                <a:prstClr val="black"/>
              </a:solidFill>
              <a:latin typeface="Calibri" charset="0"/>
            </a:endParaRPr>
          </a:p>
        </p:txBody>
      </p:sp>
      <p:sp>
        <p:nvSpPr>
          <p:cNvPr id="101416" name="テキスト ボックス 24"/>
          <p:cNvSpPr txBox="1">
            <a:spLocks noChangeArrowheads="1"/>
          </p:cNvSpPr>
          <p:nvPr/>
        </p:nvSpPr>
        <p:spPr bwMode="auto">
          <a:xfrm>
            <a:off x="4122738" y="1157288"/>
            <a:ext cx="39052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fontAlgn="base">
              <a:spcBef>
                <a:spcPct val="0"/>
              </a:spcBef>
              <a:spcAft>
                <a:spcPct val="0"/>
              </a:spcAft>
              <a:defRPr kumimoji="1" sz="2400">
                <a:solidFill>
                  <a:schemeClr val="tx1"/>
                </a:solidFill>
                <a:latin typeface="Arial" charset="0"/>
                <a:ea typeface="ＭＳ Ｐゴシック" charset="0"/>
              </a:defRPr>
            </a:lvl6pPr>
            <a:lvl7pPr marL="2971800" indent="-228600" fontAlgn="base">
              <a:spcBef>
                <a:spcPct val="0"/>
              </a:spcBef>
              <a:spcAft>
                <a:spcPct val="0"/>
              </a:spcAft>
              <a:defRPr kumimoji="1" sz="2400">
                <a:solidFill>
                  <a:schemeClr val="tx1"/>
                </a:solidFill>
                <a:latin typeface="Arial" charset="0"/>
                <a:ea typeface="ＭＳ Ｐゴシック" charset="0"/>
              </a:defRPr>
            </a:lvl7pPr>
            <a:lvl8pPr marL="3429000" indent="-228600" fontAlgn="base">
              <a:spcBef>
                <a:spcPct val="0"/>
              </a:spcBef>
              <a:spcAft>
                <a:spcPct val="0"/>
              </a:spcAft>
              <a:defRPr kumimoji="1" sz="2400">
                <a:solidFill>
                  <a:schemeClr val="tx1"/>
                </a:solidFill>
                <a:latin typeface="Arial" charset="0"/>
                <a:ea typeface="ＭＳ Ｐゴシック" charset="0"/>
              </a:defRPr>
            </a:lvl8pPr>
            <a:lvl9pPr marL="3886200" indent="-228600" fontAlgn="base">
              <a:spcBef>
                <a:spcPct val="0"/>
              </a:spcBef>
              <a:spcAft>
                <a:spcPct val="0"/>
              </a:spcAft>
              <a:defRPr kumimoji="1" sz="2400">
                <a:solidFill>
                  <a:schemeClr val="tx1"/>
                </a:solidFill>
                <a:latin typeface="Arial" charset="0"/>
                <a:ea typeface="ＭＳ Ｐゴシック" charset="0"/>
              </a:defRPr>
            </a:lvl9pPr>
          </a:lstStyle>
          <a:p>
            <a:pPr algn="ctr"/>
            <a:r>
              <a:rPr lang="en-US" altLang="ja-JP" sz="1600" b="1">
                <a:solidFill>
                  <a:prstClr val="black"/>
                </a:solidFill>
                <a:latin typeface="Calibri" charset="0"/>
              </a:rPr>
              <a:t>10</a:t>
            </a:r>
          </a:p>
        </p:txBody>
      </p:sp>
      <p:sp>
        <p:nvSpPr>
          <p:cNvPr id="101417" name="テキスト ボックス 24"/>
          <p:cNvSpPr txBox="1">
            <a:spLocks noChangeArrowheads="1"/>
          </p:cNvSpPr>
          <p:nvPr/>
        </p:nvSpPr>
        <p:spPr bwMode="auto">
          <a:xfrm>
            <a:off x="4903788" y="1157288"/>
            <a:ext cx="39052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fontAlgn="base">
              <a:spcBef>
                <a:spcPct val="0"/>
              </a:spcBef>
              <a:spcAft>
                <a:spcPct val="0"/>
              </a:spcAft>
              <a:defRPr kumimoji="1" sz="2400">
                <a:solidFill>
                  <a:schemeClr val="tx1"/>
                </a:solidFill>
                <a:latin typeface="Arial" charset="0"/>
                <a:ea typeface="ＭＳ Ｐゴシック" charset="0"/>
              </a:defRPr>
            </a:lvl6pPr>
            <a:lvl7pPr marL="2971800" indent="-228600" fontAlgn="base">
              <a:spcBef>
                <a:spcPct val="0"/>
              </a:spcBef>
              <a:spcAft>
                <a:spcPct val="0"/>
              </a:spcAft>
              <a:defRPr kumimoji="1" sz="2400">
                <a:solidFill>
                  <a:schemeClr val="tx1"/>
                </a:solidFill>
                <a:latin typeface="Arial" charset="0"/>
                <a:ea typeface="ＭＳ Ｐゴシック" charset="0"/>
              </a:defRPr>
            </a:lvl7pPr>
            <a:lvl8pPr marL="3429000" indent="-228600" fontAlgn="base">
              <a:spcBef>
                <a:spcPct val="0"/>
              </a:spcBef>
              <a:spcAft>
                <a:spcPct val="0"/>
              </a:spcAft>
              <a:defRPr kumimoji="1" sz="2400">
                <a:solidFill>
                  <a:schemeClr val="tx1"/>
                </a:solidFill>
                <a:latin typeface="Arial" charset="0"/>
                <a:ea typeface="ＭＳ Ｐゴシック" charset="0"/>
              </a:defRPr>
            </a:lvl8pPr>
            <a:lvl9pPr marL="3886200" indent="-228600" fontAlgn="base">
              <a:spcBef>
                <a:spcPct val="0"/>
              </a:spcBef>
              <a:spcAft>
                <a:spcPct val="0"/>
              </a:spcAft>
              <a:defRPr kumimoji="1" sz="2400">
                <a:solidFill>
                  <a:schemeClr val="tx1"/>
                </a:solidFill>
                <a:latin typeface="Arial" charset="0"/>
                <a:ea typeface="ＭＳ Ｐゴシック" charset="0"/>
              </a:defRPr>
            </a:lvl9pPr>
          </a:lstStyle>
          <a:p>
            <a:pPr algn="ctr"/>
            <a:r>
              <a:rPr lang="en-US" altLang="ja-JP" sz="1600" b="1">
                <a:solidFill>
                  <a:prstClr val="black"/>
                </a:solidFill>
                <a:latin typeface="Calibri" charset="0"/>
              </a:rPr>
              <a:t>1</a:t>
            </a:r>
          </a:p>
        </p:txBody>
      </p:sp>
      <p:sp>
        <p:nvSpPr>
          <p:cNvPr id="101418" name="テキスト ボックス 24"/>
          <p:cNvSpPr txBox="1">
            <a:spLocks noChangeArrowheads="1"/>
          </p:cNvSpPr>
          <p:nvPr/>
        </p:nvSpPr>
        <p:spPr bwMode="auto">
          <a:xfrm>
            <a:off x="5848350" y="1158875"/>
            <a:ext cx="2286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fontAlgn="base">
              <a:spcBef>
                <a:spcPct val="0"/>
              </a:spcBef>
              <a:spcAft>
                <a:spcPct val="0"/>
              </a:spcAft>
              <a:defRPr kumimoji="1" sz="2400">
                <a:solidFill>
                  <a:schemeClr val="tx1"/>
                </a:solidFill>
                <a:latin typeface="Arial" charset="0"/>
                <a:ea typeface="ＭＳ Ｐゴシック" charset="0"/>
              </a:defRPr>
            </a:lvl6pPr>
            <a:lvl7pPr marL="2971800" indent="-228600" fontAlgn="base">
              <a:spcBef>
                <a:spcPct val="0"/>
              </a:spcBef>
              <a:spcAft>
                <a:spcPct val="0"/>
              </a:spcAft>
              <a:defRPr kumimoji="1" sz="2400">
                <a:solidFill>
                  <a:schemeClr val="tx1"/>
                </a:solidFill>
                <a:latin typeface="Arial" charset="0"/>
                <a:ea typeface="ＭＳ Ｐゴシック" charset="0"/>
              </a:defRPr>
            </a:lvl7pPr>
            <a:lvl8pPr marL="3429000" indent="-228600" fontAlgn="base">
              <a:spcBef>
                <a:spcPct val="0"/>
              </a:spcBef>
              <a:spcAft>
                <a:spcPct val="0"/>
              </a:spcAft>
              <a:defRPr kumimoji="1" sz="2400">
                <a:solidFill>
                  <a:schemeClr val="tx1"/>
                </a:solidFill>
                <a:latin typeface="Arial" charset="0"/>
                <a:ea typeface="ＭＳ Ｐゴシック" charset="0"/>
              </a:defRPr>
            </a:lvl8pPr>
            <a:lvl9pPr marL="3886200" indent="-228600" fontAlgn="base">
              <a:spcBef>
                <a:spcPct val="0"/>
              </a:spcBef>
              <a:spcAft>
                <a:spcPct val="0"/>
              </a:spcAft>
              <a:defRPr kumimoji="1" sz="2400">
                <a:solidFill>
                  <a:schemeClr val="tx1"/>
                </a:solidFill>
                <a:latin typeface="Arial" charset="0"/>
                <a:ea typeface="ＭＳ Ｐゴシック" charset="0"/>
              </a:defRPr>
            </a:lvl9pPr>
          </a:lstStyle>
          <a:p>
            <a:pPr algn="ctr"/>
            <a:r>
              <a:rPr lang="en-US" altLang="ja-JP" sz="1600" b="1">
                <a:solidFill>
                  <a:prstClr val="black"/>
                </a:solidFill>
                <a:latin typeface="Calibri" charset="0"/>
              </a:rPr>
              <a:t>4</a:t>
            </a:r>
            <a:endParaRPr lang="ja-JP" altLang="en-US" sz="1600" b="1">
              <a:solidFill>
                <a:prstClr val="black"/>
              </a:solidFill>
              <a:latin typeface="Calibri" charset="0"/>
            </a:endParaRPr>
          </a:p>
        </p:txBody>
      </p:sp>
      <p:sp>
        <p:nvSpPr>
          <p:cNvPr id="101419" name="テキスト ボックス 24"/>
          <p:cNvSpPr txBox="1">
            <a:spLocks noChangeArrowheads="1"/>
          </p:cNvSpPr>
          <p:nvPr/>
        </p:nvSpPr>
        <p:spPr bwMode="auto">
          <a:xfrm>
            <a:off x="6519863" y="1158875"/>
            <a:ext cx="2286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fontAlgn="base">
              <a:spcBef>
                <a:spcPct val="0"/>
              </a:spcBef>
              <a:spcAft>
                <a:spcPct val="0"/>
              </a:spcAft>
              <a:defRPr kumimoji="1" sz="2400">
                <a:solidFill>
                  <a:schemeClr val="tx1"/>
                </a:solidFill>
                <a:latin typeface="Arial" charset="0"/>
                <a:ea typeface="ＭＳ Ｐゴシック" charset="0"/>
              </a:defRPr>
            </a:lvl6pPr>
            <a:lvl7pPr marL="2971800" indent="-228600" fontAlgn="base">
              <a:spcBef>
                <a:spcPct val="0"/>
              </a:spcBef>
              <a:spcAft>
                <a:spcPct val="0"/>
              </a:spcAft>
              <a:defRPr kumimoji="1" sz="2400">
                <a:solidFill>
                  <a:schemeClr val="tx1"/>
                </a:solidFill>
                <a:latin typeface="Arial" charset="0"/>
                <a:ea typeface="ＭＳ Ｐゴシック" charset="0"/>
              </a:defRPr>
            </a:lvl7pPr>
            <a:lvl8pPr marL="3429000" indent="-228600" fontAlgn="base">
              <a:spcBef>
                <a:spcPct val="0"/>
              </a:spcBef>
              <a:spcAft>
                <a:spcPct val="0"/>
              </a:spcAft>
              <a:defRPr kumimoji="1" sz="2400">
                <a:solidFill>
                  <a:schemeClr val="tx1"/>
                </a:solidFill>
                <a:latin typeface="Arial" charset="0"/>
                <a:ea typeface="ＭＳ Ｐゴシック" charset="0"/>
              </a:defRPr>
            </a:lvl8pPr>
            <a:lvl9pPr marL="3886200" indent="-228600" fontAlgn="base">
              <a:spcBef>
                <a:spcPct val="0"/>
              </a:spcBef>
              <a:spcAft>
                <a:spcPct val="0"/>
              </a:spcAft>
              <a:defRPr kumimoji="1" sz="2400">
                <a:solidFill>
                  <a:schemeClr val="tx1"/>
                </a:solidFill>
                <a:latin typeface="Arial" charset="0"/>
                <a:ea typeface="ＭＳ Ｐゴシック" charset="0"/>
              </a:defRPr>
            </a:lvl9pPr>
          </a:lstStyle>
          <a:p>
            <a:pPr algn="ctr"/>
            <a:r>
              <a:rPr lang="en-US" altLang="ja-JP" sz="1600" b="1">
                <a:solidFill>
                  <a:prstClr val="black"/>
                </a:solidFill>
                <a:latin typeface="Calibri" charset="0"/>
              </a:rPr>
              <a:t>7</a:t>
            </a:r>
            <a:endParaRPr lang="ja-JP" altLang="en-US" sz="1600" b="1">
              <a:solidFill>
                <a:prstClr val="black"/>
              </a:solidFill>
              <a:latin typeface="Calibri" charset="0"/>
            </a:endParaRPr>
          </a:p>
        </p:txBody>
      </p:sp>
      <p:sp>
        <p:nvSpPr>
          <p:cNvPr id="101420" name="テキスト ボックス 24"/>
          <p:cNvSpPr txBox="1">
            <a:spLocks noChangeArrowheads="1"/>
          </p:cNvSpPr>
          <p:nvPr/>
        </p:nvSpPr>
        <p:spPr bwMode="auto">
          <a:xfrm>
            <a:off x="7231063" y="1158875"/>
            <a:ext cx="3905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fontAlgn="base">
              <a:spcBef>
                <a:spcPct val="0"/>
              </a:spcBef>
              <a:spcAft>
                <a:spcPct val="0"/>
              </a:spcAft>
              <a:defRPr kumimoji="1" sz="2400">
                <a:solidFill>
                  <a:schemeClr val="tx1"/>
                </a:solidFill>
                <a:latin typeface="Arial" charset="0"/>
                <a:ea typeface="ＭＳ Ｐゴシック" charset="0"/>
              </a:defRPr>
            </a:lvl6pPr>
            <a:lvl7pPr marL="2971800" indent="-228600" fontAlgn="base">
              <a:spcBef>
                <a:spcPct val="0"/>
              </a:spcBef>
              <a:spcAft>
                <a:spcPct val="0"/>
              </a:spcAft>
              <a:defRPr kumimoji="1" sz="2400">
                <a:solidFill>
                  <a:schemeClr val="tx1"/>
                </a:solidFill>
                <a:latin typeface="Arial" charset="0"/>
                <a:ea typeface="ＭＳ Ｐゴシック" charset="0"/>
              </a:defRPr>
            </a:lvl7pPr>
            <a:lvl8pPr marL="3429000" indent="-228600" fontAlgn="base">
              <a:spcBef>
                <a:spcPct val="0"/>
              </a:spcBef>
              <a:spcAft>
                <a:spcPct val="0"/>
              </a:spcAft>
              <a:defRPr kumimoji="1" sz="2400">
                <a:solidFill>
                  <a:schemeClr val="tx1"/>
                </a:solidFill>
                <a:latin typeface="Arial" charset="0"/>
                <a:ea typeface="ＭＳ Ｐゴシック" charset="0"/>
              </a:defRPr>
            </a:lvl8pPr>
            <a:lvl9pPr marL="3886200" indent="-228600" fontAlgn="base">
              <a:spcBef>
                <a:spcPct val="0"/>
              </a:spcBef>
              <a:spcAft>
                <a:spcPct val="0"/>
              </a:spcAft>
              <a:defRPr kumimoji="1" sz="2400">
                <a:solidFill>
                  <a:schemeClr val="tx1"/>
                </a:solidFill>
                <a:latin typeface="Arial" charset="0"/>
                <a:ea typeface="ＭＳ Ｐゴシック" charset="0"/>
              </a:defRPr>
            </a:lvl9pPr>
          </a:lstStyle>
          <a:p>
            <a:pPr algn="ctr"/>
            <a:r>
              <a:rPr lang="en-US" altLang="ja-JP" sz="1600" b="1">
                <a:solidFill>
                  <a:prstClr val="black"/>
                </a:solidFill>
                <a:latin typeface="Calibri" charset="0"/>
              </a:rPr>
              <a:t>10</a:t>
            </a:r>
          </a:p>
        </p:txBody>
      </p:sp>
      <p:sp>
        <p:nvSpPr>
          <p:cNvPr id="101421" name="テキスト ボックス 24"/>
          <p:cNvSpPr txBox="1">
            <a:spLocks noChangeArrowheads="1"/>
          </p:cNvSpPr>
          <p:nvPr/>
        </p:nvSpPr>
        <p:spPr bwMode="auto">
          <a:xfrm>
            <a:off x="8012113" y="1158875"/>
            <a:ext cx="3905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fontAlgn="base">
              <a:spcBef>
                <a:spcPct val="0"/>
              </a:spcBef>
              <a:spcAft>
                <a:spcPct val="0"/>
              </a:spcAft>
              <a:defRPr kumimoji="1" sz="2400">
                <a:solidFill>
                  <a:schemeClr val="tx1"/>
                </a:solidFill>
                <a:latin typeface="Arial" charset="0"/>
                <a:ea typeface="ＭＳ Ｐゴシック" charset="0"/>
              </a:defRPr>
            </a:lvl6pPr>
            <a:lvl7pPr marL="2971800" indent="-228600" fontAlgn="base">
              <a:spcBef>
                <a:spcPct val="0"/>
              </a:spcBef>
              <a:spcAft>
                <a:spcPct val="0"/>
              </a:spcAft>
              <a:defRPr kumimoji="1" sz="2400">
                <a:solidFill>
                  <a:schemeClr val="tx1"/>
                </a:solidFill>
                <a:latin typeface="Arial" charset="0"/>
                <a:ea typeface="ＭＳ Ｐゴシック" charset="0"/>
              </a:defRPr>
            </a:lvl7pPr>
            <a:lvl8pPr marL="3429000" indent="-228600" fontAlgn="base">
              <a:spcBef>
                <a:spcPct val="0"/>
              </a:spcBef>
              <a:spcAft>
                <a:spcPct val="0"/>
              </a:spcAft>
              <a:defRPr kumimoji="1" sz="2400">
                <a:solidFill>
                  <a:schemeClr val="tx1"/>
                </a:solidFill>
                <a:latin typeface="Arial" charset="0"/>
                <a:ea typeface="ＭＳ Ｐゴシック" charset="0"/>
              </a:defRPr>
            </a:lvl8pPr>
            <a:lvl9pPr marL="3886200" indent="-228600" fontAlgn="base">
              <a:spcBef>
                <a:spcPct val="0"/>
              </a:spcBef>
              <a:spcAft>
                <a:spcPct val="0"/>
              </a:spcAft>
              <a:defRPr kumimoji="1" sz="2400">
                <a:solidFill>
                  <a:schemeClr val="tx1"/>
                </a:solidFill>
                <a:latin typeface="Arial" charset="0"/>
                <a:ea typeface="ＭＳ Ｐゴシック" charset="0"/>
              </a:defRPr>
            </a:lvl9pPr>
          </a:lstStyle>
          <a:p>
            <a:pPr algn="ctr"/>
            <a:r>
              <a:rPr lang="en-US" altLang="ja-JP" sz="1600" b="1">
                <a:solidFill>
                  <a:prstClr val="black"/>
                </a:solidFill>
                <a:latin typeface="Calibri" charset="0"/>
              </a:rPr>
              <a:t>1</a:t>
            </a:r>
          </a:p>
        </p:txBody>
      </p:sp>
      <p:sp>
        <p:nvSpPr>
          <p:cNvPr id="88" name="右矢印 87"/>
          <p:cNvSpPr/>
          <p:nvPr/>
        </p:nvSpPr>
        <p:spPr>
          <a:xfrm>
            <a:off x="2592388" y="1951038"/>
            <a:ext cx="898525" cy="1009650"/>
          </a:xfrm>
          <a:prstGeom prst="rightArrow">
            <a:avLst>
              <a:gd name="adj1" fmla="val 78687"/>
              <a:gd name="adj2" fmla="val 31911"/>
            </a:avLst>
          </a:prstGeom>
          <a:solidFill>
            <a:schemeClr val="accent6">
              <a:lumMod val="20000"/>
              <a:lumOff val="80000"/>
            </a:schemeClr>
          </a:solidFill>
          <a:ln>
            <a:solidFill>
              <a:schemeClr val="accent6">
                <a:lumMod val="60000"/>
                <a:lumOff val="40000"/>
              </a:schemeClr>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a:solidFill>
                <a:prstClr val="white"/>
              </a:solidFill>
              <a:latin typeface="Calibri"/>
              <a:ea typeface="ＭＳ Ｐゴシック"/>
            </a:endParaRPr>
          </a:p>
        </p:txBody>
      </p:sp>
      <p:sp>
        <p:nvSpPr>
          <p:cNvPr id="90" name="右矢印 89"/>
          <p:cNvSpPr/>
          <p:nvPr/>
        </p:nvSpPr>
        <p:spPr>
          <a:xfrm>
            <a:off x="2592388" y="4662845"/>
            <a:ext cx="6551612" cy="321528"/>
          </a:xfrm>
          <a:prstGeom prst="rightArrow">
            <a:avLst/>
          </a:prstGeom>
          <a:solidFill>
            <a:srgbClr val="C3D69B"/>
          </a:solidFill>
          <a:ln>
            <a:solidFill>
              <a:srgbClr val="4F6228"/>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a:solidFill>
                <a:prstClr val="white"/>
              </a:solidFill>
              <a:latin typeface="Calibri"/>
              <a:ea typeface="ＭＳ Ｐゴシック"/>
            </a:endParaRPr>
          </a:p>
        </p:txBody>
      </p:sp>
      <p:sp>
        <p:nvSpPr>
          <p:cNvPr id="101427" name="テキスト ボックス 30"/>
          <p:cNvSpPr txBox="1">
            <a:spLocks noChangeArrowheads="1"/>
          </p:cNvSpPr>
          <p:nvPr/>
        </p:nvSpPr>
        <p:spPr bwMode="auto">
          <a:xfrm>
            <a:off x="3348630" y="4659543"/>
            <a:ext cx="4803775" cy="338554"/>
          </a:xfrm>
          <a:prstGeom prst="rect">
            <a:avLst/>
          </a:prstGeom>
          <a:solidFill>
            <a:srgbClr val="FFFFFF"/>
          </a:solidFill>
          <a:ln w="9525">
            <a:solidFill>
              <a:srgbClr val="000000"/>
            </a:solidFill>
            <a:miter lim="800000"/>
            <a:headEnd/>
            <a:tailEnd/>
          </a:ln>
          <a:extLst/>
        </p:spPr>
        <p:txBody>
          <a:bodyPr wrap="square">
            <a:spAutoFit/>
          </a:bodyPr>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fontAlgn="base">
              <a:spcBef>
                <a:spcPct val="0"/>
              </a:spcBef>
              <a:spcAft>
                <a:spcPct val="0"/>
              </a:spcAft>
              <a:defRPr kumimoji="1" sz="2400">
                <a:solidFill>
                  <a:schemeClr val="tx1"/>
                </a:solidFill>
                <a:latin typeface="Arial" charset="0"/>
                <a:ea typeface="ＭＳ Ｐゴシック" charset="0"/>
              </a:defRPr>
            </a:lvl6pPr>
            <a:lvl7pPr marL="2971800" indent="-228600" fontAlgn="base">
              <a:spcBef>
                <a:spcPct val="0"/>
              </a:spcBef>
              <a:spcAft>
                <a:spcPct val="0"/>
              </a:spcAft>
              <a:defRPr kumimoji="1" sz="2400">
                <a:solidFill>
                  <a:schemeClr val="tx1"/>
                </a:solidFill>
                <a:latin typeface="Arial" charset="0"/>
                <a:ea typeface="ＭＳ Ｐゴシック" charset="0"/>
              </a:defRPr>
            </a:lvl7pPr>
            <a:lvl8pPr marL="3429000" indent="-228600" fontAlgn="base">
              <a:spcBef>
                <a:spcPct val="0"/>
              </a:spcBef>
              <a:spcAft>
                <a:spcPct val="0"/>
              </a:spcAft>
              <a:defRPr kumimoji="1" sz="2400">
                <a:solidFill>
                  <a:schemeClr val="tx1"/>
                </a:solidFill>
                <a:latin typeface="Arial" charset="0"/>
                <a:ea typeface="ＭＳ Ｐゴシック" charset="0"/>
              </a:defRPr>
            </a:lvl8pPr>
            <a:lvl9pPr marL="3886200" indent="-228600" fontAlgn="base">
              <a:spcBef>
                <a:spcPct val="0"/>
              </a:spcBef>
              <a:spcAft>
                <a:spcPct val="0"/>
              </a:spcAft>
              <a:defRPr kumimoji="1" sz="2400">
                <a:solidFill>
                  <a:schemeClr val="tx1"/>
                </a:solidFill>
                <a:latin typeface="Arial" charset="0"/>
                <a:ea typeface="ＭＳ Ｐゴシック" charset="0"/>
              </a:defRPr>
            </a:lvl9pPr>
          </a:lstStyle>
          <a:p>
            <a:r>
              <a:rPr lang="en-US" altLang="ja-JP" sz="1600" dirty="0">
                <a:solidFill>
                  <a:prstClr val="black"/>
                </a:solidFill>
                <a:latin typeface="13" charset="0"/>
                <a:ea typeface="13" charset="0"/>
                <a:cs typeface="13" charset="0"/>
              </a:rPr>
              <a:t>Electronics </a:t>
            </a:r>
            <a:r>
              <a:rPr lang="en-US" altLang="ja-JP" sz="1600" dirty="0" smtClean="0">
                <a:solidFill>
                  <a:prstClr val="black"/>
                </a:solidFill>
                <a:latin typeface="13" charset="0"/>
                <a:ea typeface="13" charset="0"/>
                <a:cs typeface="13" charset="0"/>
              </a:rPr>
              <a:t>development (</a:t>
            </a:r>
            <a:r>
              <a:rPr lang="en-US" altLang="ja-JP" sz="1600" dirty="0">
                <a:solidFill>
                  <a:prstClr val="black"/>
                </a:solidFill>
                <a:latin typeface="13" charset="0"/>
                <a:ea typeface="13" charset="0"/>
                <a:cs typeface="13" charset="0"/>
              </a:rPr>
              <a:t>FONT, IPBPM readout)</a:t>
            </a:r>
            <a:endParaRPr lang="ja-JP" altLang="en-US" sz="1600" dirty="0">
              <a:solidFill>
                <a:prstClr val="black"/>
              </a:solidFill>
              <a:latin typeface="13" charset="0"/>
              <a:ea typeface="13" charset="0"/>
              <a:cs typeface="13" charset="0"/>
            </a:endParaRPr>
          </a:p>
        </p:txBody>
      </p:sp>
      <p:sp>
        <p:nvSpPr>
          <p:cNvPr id="65" name="右矢印 64"/>
          <p:cNvSpPr/>
          <p:nvPr/>
        </p:nvSpPr>
        <p:spPr>
          <a:xfrm>
            <a:off x="7348538" y="3199215"/>
            <a:ext cx="1795461" cy="1228725"/>
          </a:xfrm>
          <a:prstGeom prst="rightArrow">
            <a:avLst>
              <a:gd name="adj1" fmla="val 75386"/>
              <a:gd name="adj2" fmla="val 23491"/>
            </a:avLst>
          </a:prstGeom>
          <a:solidFill>
            <a:schemeClr val="accent3">
              <a:lumMod val="75000"/>
            </a:schemeClr>
          </a:solidFill>
          <a:ln>
            <a:solidFill>
              <a:schemeClr val="accent3">
                <a:lumMod val="50000"/>
              </a:schemeClr>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a:solidFill>
                <a:prstClr val="white"/>
              </a:solidFill>
              <a:latin typeface="Calibri"/>
              <a:ea typeface="ＭＳ Ｐゴシック"/>
            </a:endParaRPr>
          </a:p>
        </p:txBody>
      </p:sp>
      <p:sp>
        <p:nvSpPr>
          <p:cNvPr id="66" name="右矢印 65"/>
          <p:cNvSpPr/>
          <p:nvPr/>
        </p:nvSpPr>
        <p:spPr>
          <a:xfrm>
            <a:off x="5091114" y="2038772"/>
            <a:ext cx="1498600" cy="857250"/>
          </a:xfrm>
          <a:prstGeom prst="rightArrow">
            <a:avLst/>
          </a:prstGeom>
          <a:solidFill>
            <a:schemeClr val="accent6">
              <a:lumMod val="60000"/>
              <a:lumOff val="40000"/>
            </a:schemeClr>
          </a:solidFill>
          <a:ln>
            <a:solidFill>
              <a:srgbClr val="984807"/>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a:solidFill>
                <a:prstClr val="white"/>
              </a:solidFill>
              <a:latin typeface="Calibri"/>
              <a:ea typeface="ＭＳ Ｐゴシック"/>
            </a:endParaRPr>
          </a:p>
        </p:txBody>
      </p:sp>
      <p:sp>
        <p:nvSpPr>
          <p:cNvPr id="69" name="右矢印 68"/>
          <p:cNvSpPr/>
          <p:nvPr/>
        </p:nvSpPr>
        <p:spPr>
          <a:xfrm>
            <a:off x="7332188" y="2038772"/>
            <a:ext cx="1811812" cy="857250"/>
          </a:xfrm>
          <a:prstGeom prst="rightArrow">
            <a:avLst/>
          </a:prstGeom>
          <a:solidFill>
            <a:schemeClr val="accent6">
              <a:lumMod val="60000"/>
              <a:lumOff val="40000"/>
            </a:schemeClr>
          </a:solidFill>
          <a:ln>
            <a:solidFill>
              <a:srgbClr val="984807"/>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a:solidFill>
                <a:prstClr val="white"/>
              </a:solidFill>
              <a:latin typeface="Calibri"/>
              <a:ea typeface="ＭＳ Ｐゴシック"/>
            </a:endParaRPr>
          </a:p>
        </p:txBody>
      </p:sp>
      <p:sp>
        <p:nvSpPr>
          <p:cNvPr id="101424" name="正方形/長方形 79"/>
          <p:cNvSpPr>
            <a:spLocks noChangeArrowheads="1"/>
          </p:cNvSpPr>
          <p:nvPr/>
        </p:nvSpPr>
        <p:spPr bwMode="auto">
          <a:xfrm rot="16200000">
            <a:off x="6214095" y="3668049"/>
            <a:ext cx="1551417" cy="338554"/>
          </a:xfrm>
          <a:prstGeom prst="rect">
            <a:avLst/>
          </a:prstGeom>
          <a:solidFill>
            <a:schemeClr val="accent3">
              <a:lumMod val="20000"/>
              <a:lumOff val="80000"/>
            </a:schemeClr>
          </a:solidFill>
          <a:ln w="12700" cmpd="sng">
            <a:solidFill>
              <a:schemeClr val="accent3">
                <a:lumMod val="50000"/>
              </a:schemeClr>
            </a:solidFill>
          </a:ln>
          <a:extLst/>
        </p:spPr>
        <p:txBody>
          <a:bodyPr wrap="square">
            <a:spAutoFit/>
          </a:bodyPr>
          <a:lstStyle/>
          <a:p>
            <a:pPr algn="ctr"/>
            <a:r>
              <a:rPr lang="en-US" altLang="ja-JP" sz="1600" b="1" dirty="0" smtClean="0">
                <a:solidFill>
                  <a:srgbClr val="008000"/>
                </a:solidFill>
                <a:latin typeface="13" charset="0"/>
                <a:ea typeface="13" charset="0"/>
                <a:cs typeface="13" charset="0"/>
              </a:rPr>
              <a:t>IP installation</a:t>
            </a:r>
            <a:endParaRPr lang="ja-JP" altLang="en-US" sz="1600" b="1" dirty="0">
              <a:solidFill>
                <a:srgbClr val="008000"/>
              </a:solidFill>
              <a:latin typeface="13" charset="0"/>
              <a:ea typeface="13" charset="0"/>
              <a:cs typeface="13" charset="0"/>
            </a:endParaRPr>
          </a:p>
        </p:txBody>
      </p:sp>
      <p:sp>
        <p:nvSpPr>
          <p:cNvPr id="76" name="右矢印 75"/>
          <p:cNvSpPr/>
          <p:nvPr/>
        </p:nvSpPr>
        <p:spPr>
          <a:xfrm>
            <a:off x="2592389" y="3684583"/>
            <a:ext cx="889000" cy="477939"/>
          </a:xfrm>
          <a:prstGeom prst="rightArrow">
            <a:avLst/>
          </a:prstGeom>
          <a:solidFill>
            <a:schemeClr val="accent3">
              <a:lumMod val="20000"/>
              <a:lumOff val="80000"/>
            </a:schemeClr>
          </a:solidFill>
          <a:ln>
            <a:solidFill>
              <a:schemeClr val="accent3">
                <a:lumMod val="60000"/>
                <a:lumOff val="40000"/>
              </a:schemeClr>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a:solidFill>
                <a:prstClr val="white"/>
              </a:solidFill>
              <a:latin typeface="Calibri"/>
              <a:ea typeface="ＭＳ Ｐゴシック"/>
            </a:endParaRPr>
          </a:p>
        </p:txBody>
      </p:sp>
      <p:sp>
        <p:nvSpPr>
          <p:cNvPr id="77" name="右矢印 76"/>
          <p:cNvSpPr/>
          <p:nvPr/>
        </p:nvSpPr>
        <p:spPr>
          <a:xfrm>
            <a:off x="4267201" y="3695923"/>
            <a:ext cx="2252662" cy="477939"/>
          </a:xfrm>
          <a:prstGeom prst="rightArrow">
            <a:avLst/>
          </a:prstGeom>
          <a:solidFill>
            <a:schemeClr val="accent3">
              <a:lumMod val="60000"/>
              <a:lumOff val="40000"/>
            </a:schemeClr>
          </a:solidFill>
          <a:ln>
            <a:solidFill>
              <a:schemeClr val="accent3">
                <a:lumMod val="50000"/>
              </a:schemeClr>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a:solidFill>
                <a:prstClr val="white"/>
              </a:solidFill>
              <a:latin typeface="Calibri"/>
              <a:ea typeface="ＭＳ Ｐゴシック"/>
            </a:endParaRPr>
          </a:p>
        </p:txBody>
      </p:sp>
      <p:sp>
        <p:nvSpPr>
          <p:cNvPr id="78" name="右矢印 77"/>
          <p:cNvSpPr/>
          <p:nvPr/>
        </p:nvSpPr>
        <p:spPr>
          <a:xfrm>
            <a:off x="7348538" y="6289448"/>
            <a:ext cx="1795462" cy="279400"/>
          </a:xfrm>
          <a:prstGeom prst="rightArrow">
            <a:avLst/>
          </a:prstGeom>
          <a:solidFill>
            <a:schemeClr val="accent6">
              <a:lumMod val="60000"/>
              <a:lumOff val="40000"/>
            </a:schemeClr>
          </a:solid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a:solidFill>
                <a:prstClr val="white"/>
              </a:solidFill>
              <a:latin typeface="Calibri"/>
              <a:ea typeface="ＭＳ Ｐゴシック"/>
            </a:endParaRPr>
          </a:p>
        </p:txBody>
      </p:sp>
      <p:sp>
        <p:nvSpPr>
          <p:cNvPr id="54" name="右矢印 53"/>
          <p:cNvSpPr/>
          <p:nvPr/>
        </p:nvSpPr>
        <p:spPr>
          <a:xfrm>
            <a:off x="2744789" y="5513277"/>
            <a:ext cx="898524" cy="284162"/>
          </a:xfrm>
          <a:prstGeom prst="rightArrow">
            <a:avLst/>
          </a:prstGeom>
          <a:no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a:solidFill>
                <a:prstClr val="white"/>
              </a:solidFill>
              <a:latin typeface="Calibri"/>
              <a:ea typeface="ＭＳ Ｐゴシック"/>
            </a:endParaRPr>
          </a:p>
        </p:txBody>
      </p:sp>
      <p:sp>
        <p:nvSpPr>
          <p:cNvPr id="2" name="下カーブ矢印 1"/>
          <p:cNvSpPr/>
          <p:nvPr/>
        </p:nvSpPr>
        <p:spPr>
          <a:xfrm>
            <a:off x="5480930" y="3060489"/>
            <a:ext cx="1379538" cy="430213"/>
          </a:xfrm>
          <a:prstGeom prst="curved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solidFill>
                <a:schemeClr val="tx1"/>
              </a:solidFill>
            </a:endParaRPr>
          </a:p>
        </p:txBody>
      </p:sp>
      <p:sp>
        <p:nvSpPr>
          <p:cNvPr id="55" name="正方形/長方形 79"/>
          <p:cNvSpPr>
            <a:spLocks noChangeArrowheads="1"/>
          </p:cNvSpPr>
          <p:nvPr/>
        </p:nvSpPr>
        <p:spPr bwMode="auto">
          <a:xfrm rot="16200000">
            <a:off x="4787484" y="3666239"/>
            <a:ext cx="1551417" cy="338554"/>
          </a:xfrm>
          <a:prstGeom prst="rect">
            <a:avLst/>
          </a:prstGeom>
          <a:noFill/>
          <a:ln w="12700" cmpd="sng">
            <a:solidFill>
              <a:schemeClr val="accent3">
                <a:lumMod val="50000"/>
              </a:schemeClr>
            </a:solidFill>
          </a:ln>
          <a:extLst/>
        </p:spPr>
        <p:txBody>
          <a:bodyPr wrap="square">
            <a:spAutoFit/>
          </a:bodyPr>
          <a:lstStyle/>
          <a:p>
            <a:pPr algn="ctr"/>
            <a:endParaRPr lang="ja-JP" altLang="en-US" sz="1600" b="1" dirty="0">
              <a:solidFill>
                <a:srgbClr val="008000"/>
              </a:solidFill>
              <a:latin typeface="13" charset="0"/>
              <a:ea typeface="13" charset="0"/>
              <a:cs typeface="13" charset="0"/>
            </a:endParaRPr>
          </a:p>
        </p:txBody>
      </p:sp>
    </p:spTree>
    <p:extLst>
      <p:ext uri="{BB962C8B-B14F-4D97-AF65-F5344CB8AC3E}">
        <p14:creationId xmlns:p14="http://schemas.microsoft.com/office/powerpoint/2010/main" val="134920107"/>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Long term plans</a:t>
            </a:r>
            <a:endParaRPr lang="en-GB" dirty="0"/>
          </a:p>
        </p:txBody>
      </p:sp>
      <p:sp>
        <p:nvSpPr>
          <p:cNvPr id="3" name="Content Placeholder 2"/>
          <p:cNvSpPr>
            <a:spLocks noGrp="1"/>
          </p:cNvSpPr>
          <p:nvPr>
            <p:ph idx="1"/>
          </p:nvPr>
        </p:nvSpPr>
        <p:spPr>
          <a:xfrm>
            <a:off x="685800" y="1118307"/>
            <a:ext cx="7772400" cy="5295683"/>
          </a:xfrm>
        </p:spPr>
        <p:txBody>
          <a:bodyPr>
            <a:normAutofit fontScale="85000" lnSpcReduction="20000"/>
          </a:bodyPr>
          <a:lstStyle/>
          <a:p>
            <a:r>
              <a:rPr lang="en-US" altLang="ja-JP" dirty="0" smtClean="0"/>
              <a:t>Past discussions proposed for the KEK roadmap 2014-2018</a:t>
            </a:r>
          </a:p>
          <a:p>
            <a:pPr lvl="1"/>
            <a:r>
              <a:rPr lang="en-US" altLang="ja-JP" dirty="0" smtClean="0"/>
              <a:t>Present R&amp;D will be reconsidered at the end of  JFY 2013</a:t>
            </a:r>
          </a:p>
          <a:p>
            <a:pPr lvl="1"/>
            <a:r>
              <a:rPr lang="en-US" altLang="ja-JP" dirty="0" smtClean="0"/>
              <a:t>Widening the research program not only ILC but also other fields. </a:t>
            </a:r>
          </a:p>
          <a:p>
            <a:pPr lvl="1"/>
            <a:r>
              <a:rPr lang="en-US" altLang="ja-JP" dirty="0" smtClean="0"/>
              <a:t>Obtain grants for new researches</a:t>
            </a:r>
          </a:p>
          <a:p>
            <a:pPr lvl="1"/>
            <a:r>
              <a:rPr lang="en-US" altLang="ja-JP" dirty="0" smtClean="0"/>
              <a:t>researches under the global collaboration</a:t>
            </a:r>
          </a:p>
          <a:p>
            <a:endParaRPr lang="en-US" altLang="ja-JP" dirty="0" smtClean="0"/>
          </a:p>
          <a:p>
            <a:r>
              <a:rPr lang="en-US" altLang="ja-JP" dirty="0" smtClean="0"/>
              <a:t>Final draft of the new KEK roadmap</a:t>
            </a:r>
          </a:p>
          <a:p>
            <a:pPr lvl="1"/>
            <a:r>
              <a:rPr lang="tr-TR" altLang="ja-JP" u="sng" dirty="0" smtClean="0">
                <a:hlinkClick r:id="rId2"/>
              </a:rPr>
              <a:t>http</a:t>
            </a:r>
            <a:r>
              <a:rPr lang="tr-TR" altLang="ja-JP" u="sng" dirty="0">
                <a:hlinkClick r:id="rId2"/>
              </a:rPr>
              <a:t>://kds.kek.jp/conferenceDisplay.py?confId=11728</a:t>
            </a:r>
            <a:endParaRPr lang="en-US" altLang="ja-JP" dirty="0" smtClean="0"/>
          </a:p>
          <a:p>
            <a:pPr lvl="1"/>
            <a:r>
              <a:rPr lang="en-US" altLang="ja-JP" dirty="0"/>
              <a:t>2.3 Development of Particle Accelerators and Related Technologies at KEK </a:t>
            </a:r>
            <a:endParaRPr lang="en-US" altLang="ja-JP" dirty="0"/>
          </a:p>
          <a:p>
            <a:pPr lvl="2"/>
            <a:r>
              <a:rPr lang="en-US" altLang="ja-JP" dirty="0"/>
              <a:t>KEK will establish the latest component technologies, as discussed above, for use in future accelerators within and outside of Japan. The ATF and Superconducting RF Test Facility (STF) are important vehicles for performing these tasks in the context of both the technology and international collaboration. </a:t>
            </a:r>
            <a:endParaRPr lang="en-US" altLang="ja-JP" dirty="0"/>
          </a:p>
          <a:p>
            <a:pPr lvl="1"/>
            <a:endParaRPr lang="en-US" altLang="ja-JP" dirty="0" smtClean="0"/>
          </a:p>
        </p:txBody>
      </p:sp>
    </p:spTree>
    <p:extLst>
      <p:ext uri="{BB962C8B-B14F-4D97-AF65-F5344CB8AC3E}">
        <p14:creationId xmlns:p14="http://schemas.microsoft.com/office/powerpoint/2010/main" val="812387453"/>
      </p:ext>
    </p:extLst>
  </p:cSld>
  <p:clrMapOvr>
    <a:masterClrMapping/>
  </p:clrMapOvr>
  <p:transition xmlns:p14="http://schemas.microsoft.com/office/powerpoint/2010/mai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円/楕円 2"/>
          <p:cNvSpPr/>
          <p:nvPr/>
        </p:nvSpPr>
        <p:spPr>
          <a:xfrm>
            <a:off x="0" y="-29535"/>
            <a:ext cx="9144000" cy="7306468"/>
          </a:xfrm>
          <a:prstGeom prst="ellipse">
            <a:avLst/>
          </a:prstGeom>
          <a:solidFill>
            <a:schemeClr val="tx2">
              <a:lumMod val="40000"/>
              <a:lumOff val="60000"/>
            </a:schemeClr>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a:solidFill>
                <a:prstClr val="white"/>
              </a:solidFill>
              <a:latin typeface="Calibri"/>
              <a:ea typeface="ＭＳ Ｐゴシック"/>
            </a:endParaRPr>
          </a:p>
        </p:txBody>
      </p:sp>
      <p:sp>
        <p:nvSpPr>
          <p:cNvPr id="9" name="円/楕円 8"/>
          <p:cNvSpPr/>
          <p:nvPr/>
        </p:nvSpPr>
        <p:spPr>
          <a:xfrm>
            <a:off x="457753" y="3664552"/>
            <a:ext cx="4607069" cy="2582411"/>
          </a:xfrm>
          <a:prstGeom prst="ellipse">
            <a:avLst/>
          </a:prstGeom>
          <a:solidFill>
            <a:srgbClr val="C0504D"/>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a:solidFill>
                <a:prstClr val="white"/>
              </a:solidFill>
              <a:latin typeface="Calibri"/>
              <a:ea typeface="ＭＳ Ｐゴシック"/>
            </a:endParaRPr>
          </a:p>
        </p:txBody>
      </p:sp>
      <p:sp>
        <p:nvSpPr>
          <p:cNvPr id="19459" name="テキスト ボックス 3"/>
          <p:cNvSpPr txBox="1">
            <a:spLocks noChangeArrowheads="1"/>
          </p:cNvSpPr>
          <p:nvPr/>
        </p:nvSpPr>
        <p:spPr bwMode="auto">
          <a:xfrm>
            <a:off x="887413" y="4058417"/>
            <a:ext cx="4384137" cy="2000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kumimoji="1" sz="2400">
                <a:solidFill>
                  <a:schemeClr val="tx1"/>
                </a:solidFill>
                <a:latin typeface="Calibri" charset="0"/>
                <a:ea typeface="ＭＳ Ｐゴシック" charset="0"/>
                <a:cs typeface="ＭＳ Ｐゴシック" charset="0"/>
              </a:defRPr>
            </a:lvl1pPr>
            <a:lvl2pPr marL="742950" indent="-285750">
              <a:defRPr kumimoji="1" sz="2400">
                <a:solidFill>
                  <a:schemeClr val="tx1"/>
                </a:solidFill>
                <a:latin typeface="Calibri" charset="0"/>
                <a:ea typeface="ＭＳ Ｐゴシック" charset="0"/>
              </a:defRPr>
            </a:lvl2pPr>
            <a:lvl3pPr marL="1143000" indent="-228600">
              <a:defRPr kumimoji="1" sz="2400">
                <a:solidFill>
                  <a:schemeClr val="tx1"/>
                </a:solidFill>
                <a:latin typeface="Calibri" charset="0"/>
                <a:ea typeface="ＭＳ Ｐゴシック" charset="0"/>
              </a:defRPr>
            </a:lvl3pPr>
            <a:lvl4pPr marL="1600200" indent="-228600">
              <a:defRPr kumimoji="1" sz="2400">
                <a:solidFill>
                  <a:schemeClr val="tx1"/>
                </a:solidFill>
                <a:latin typeface="Calibri" charset="0"/>
                <a:ea typeface="ＭＳ Ｐゴシック" charset="0"/>
              </a:defRPr>
            </a:lvl4pPr>
            <a:lvl5pPr marL="2057400" indent="-228600">
              <a:defRPr kumimoji="1" sz="2400">
                <a:solidFill>
                  <a:schemeClr val="tx1"/>
                </a:solidFill>
                <a:latin typeface="Calibri" charset="0"/>
                <a:ea typeface="ＭＳ Ｐゴシック" charset="0"/>
              </a:defRPr>
            </a:lvl5pPr>
            <a:lvl6pPr marL="2514600" indent="-228600" fontAlgn="base">
              <a:spcBef>
                <a:spcPct val="0"/>
              </a:spcBef>
              <a:spcAft>
                <a:spcPct val="0"/>
              </a:spcAft>
              <a:defRPr kumimoji="1" sz="2400">
                <a:solidFill>
                  <a:schemeClr val="tx1"/>
                </a:solidFill>
                <a:latin typeface="Calibri" charset="0"/>
                <a:ea typeface="ＭＳ Ｐゴシック" charset="0"/>
              </a:defRPr>
            </a:lvl6pPr>
            <a:lvl7pPr marL="2971800" indent="-228600" fontAlgn="base">
              <a:spcBef>
                <a:spcPct val="0"/>
              </a:spcBef>
              <a:spcAft>
                <a:spcPct val="0"/>
              </a:spcAft>
              <a:defRPr kumimoji="1" sz="2400">
                <a:solidFill>
                  <a:schemeClr val="tx1"/>
                </a:solidFill>
                <a:latin typeface="Calibri" charset="0"/>
                <a:ea typeface="ＭＳ Ｐゴシック" charset="0"/>
              </a:defRPr>
            </a:lvl7pPr>
            <a:lvl8pPr marL="3429000" indent="-228600" fontAlgn="base">
              <a:spcBef>
                <a:spcPct val="0"/>
              </a:spcBef>
              <a:spcAft>
                <a:spcPct val="0"/>
              </a:spcAft>
              <a:defRPr kumimoji="1" sz="2400">
                <a:solidFill>
                  <a:schemeClr val="tx1"/>
                </a:solidFill>
                <a:latin typeface="Calibri" charset="0"/>
                <a:ea typeface="ＭＳ Ｐゴシック" charset="0"/>
              </a:defRPr>
            </a:lvl8pPr>
            <a:lvl9pPr marL="3886200" indent="-228600" fontAlgn="base">
              <a:spcBef>
                <a:spcPct val="0"/>
              </a:spcBef>
              <a:spcAft>
                <a:spcPct val="0"/>
              </a:spcAft>
              <a:defRPr kumimoji="1" sz="2400">
                <a:solidFill>
                  <a:schemeClr val="tx1"/>
                </a:solidFill>
                <a:latin typeface="Calibri" charset="0"/>
                <a:ea typeface="ＭＳ Ｐゴシック" charset="0"/>
              </a:defRPr>
            </a:lvl9pPr>
          </a:lstStyle>
          <a:p>
            <a:r>
              <a:rPr lang="en-US" altLang="ja-JP" sz="2800" b="1" dirty="0">
                <a:solidFill>
                  <a:prstClr val="black"/>
                </a:solidFill>
              </a:rPr>
              <a:t>ILC related R&amp;D</a:t>
            </a:r>
            <a:r>
              <a:rPr lang="ja-JP" altLang="en-US" sz="2800" b="1" dirty="0">
                <a:solidFill>
                  <a:prstClr val="black"/>
                </a:solidFill>
              </a:rPr>
              <a:t>（</a:t>
            </a:r>
            <a:r>
              <a:rPr lang="en-US" altLang="ja-JP" sz="2800" b="1" dirty="0">
                <a:solidFill>
                  <a:prstClr val="black"/>
                </a:solidFill>
              </a:rPr>
              <a:t>50%</a:t>
            </a:r>
            <a:r>
              <a:rPr lang="ja-JP" altLang="en-US" sz="2800" b="1" dirty="0">
                <a:solidFill>
                  <a:prstClr val="black"/>
                </a:solidFill>
              </a:rPr>
              <a:t>）</a:t>
            </a:r>
            <a:endParaRPr lang="en-US" altLang="ja-JP" sz="2800" b="1" dirty="0">
              <a:solidFill>
                <a:prstClr val="black"/>
              </a:solidFill>
            </a:endParaRPr>
          </a:p>
          <a:p>
            <a:pPr lvl="1">
              <a:buFont typeface="Arial" charset="0"/>
              <a:buChar char="•"/>
            </a:pPr>
            <a:r>
              <a:rPr lang="en-US" altLang="ja-JP" dirty="0">
                <a:solidFill>
                  <a:prstClr val="black"/>
                </a:solidFill>
              </a:rPr>
              <a:t>Achievement of the remaining </a:t>
            </a:r>
            <a:r>
              <a:rPr lang="en-US" altLang="ja-JP" dirty="0" smtClean="0">
                <a:solidFill>
                  <a:prstClr val="black"/>
                </a:solidFill>
              </a:rPr>
              <a:t>ATF goal</a:t>
            </a:r>
            <a:endParaRPr lang="en-US" altLang="ja-JP" dirty="0">
              <a:solidFill>
                <a:prstClr val="black"/>
              </a:solidFill>
            </a:endParaRPr>
          </a:p>
          <a:p>
            <a:pPr lvl="1">
              <a:buFont typeface="Arial" charset="0"/>
              <a:buChar char="•"/>
            </a:pPr>
            <a:r>
              <a:rPr lang="en-US" altLang="ja-JP" dirty="0">
                <a:solidFill>
                  <a:prstClr val="black"/>
                </a:solidFill>
              </a:rPr>
              <a:t>Establishment of technology</a:t>
            </a:r>
          </a:p>
        </p:txBody>
      </p:sp>
      <p:sp>
        <p:nvSpPr>
          <p:cNvPr id="19460" name="テキスト ボックス 5"/>
          <p:cNvSpPr txBox="1">
            <a:spLocks noChangeArrowheads="1"/>
          </p:cNvSpPr>
          <p:nvPr/>
        </p:nvSpPr>
        <p:spPr bwMode="auto">
          <a:xfrm>
            <a:off x="1408113" y="1102689"/>
            <a:ext cx="6432765" cy="2492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kumimoji="1" sz="2400">
                <a:solidFill>
                  <a:schemeClr val="tx1"/>
                </a:solidFill>
                <a:latin typeface="Calibri" charset="0"/>
                <a:ea typeface="ＭＳ Ｐゴシック" charset="0"/>
                <a:cs typeface="ＭＳ Ｐゴシック" charset="0"/>
              </a:defRPr>
            </a:lvl1pPr>
            <a:lvl2pPr marL="742950" indent="-285750">
              <a:defRPr kumimoji="1" sz="2400">
                <a:solidFill>
                  <a:schemeClr val="tx1"/>
                </a:solidFill>
                <a:latin typeface="Calibri" charset="0"/>
                <a:ea typeface="ＭＳ Ｐゴシック" charset="0"/>
              </a:defRPr>
            </a:lvl2pPr>
            <a:lvl3pPr marL="1143000" indent="-228600">
              <a:defRPr kumimoji="1" sz="2400">
                <a:solidFill>
                  <a:schemeClr val="tx1"/>
                </a:solidFill>
                <a:latin typeface="Calibri" charset="0"/>
                <a:ea typeface="ＭＳ Ｐゴシック" charset="0"/>
              </a:defRPr>
            </a:lvl3pPr>
            <a:lvl4pPr marL="1600200" indent="-228600">
              <a:defRPr kumimoji="1" sz="2400">
                <a:solidFill>
                  <a:schemeClr val="tx1"/>
                </a:solidFill>
                <a:latin typeface="Calibri" charset="0"/>
                <a:ea typeface="ＭＳ Ｐゴシック" charset="0"/>
              </a:defRPr>
            </a:lvl4pPr>
            <a:lvl5pPr marL="2057400" indent="-228600">
              <a:defRPr kumimoji="1" sz="2400">
                <a:solidFill>
                  <a:schemeClr val="tx1"/>
                </a:solidFill>
                <a:latin typeface="Calibri" charset="0"/>
                <a:ea typeface="ＭＳ Ｐゴシック" charset="0"/>
              </a:defRPr>
            </a:lvl5pPr>
            <a:lvl6pPr marL="2514600" indent="-228600" fontAlgn="base">
              <a:spcBef>
                <a:spcPct val="0"/>
              </a:spcBef>
              <a:spcAft>
                <a:spcPct val="0"/>
              </a:spcAft>
              <a:defRPr kumimoji="1" sz="2400">
                <a:solidFill>
                  <a:schemeClr val="tx1"/>
                </a:solidFill>
                <a:latin typeface="Calibri" charset="0"/>
                <a:ea typeface="ＭＳ Ｐゴシック" charset="0"/>
              </a:defRPr>
            </a:lvl6pPr>
            <a:lvl7pPr marL="2971800" indent="-228600" fontAlgn="base">
              <a:spcBef>
                <a:spcPct val="0"/>
              </a:spcBef>
              <a:spcAft>
                <a:spcPct val="0"/>
              </a:spcAft>
              <a:defRPr kumimoji="1" sz="2400">
                <a:solidFill>
                  <a:schemeClr val="tx1"/>
                </a:solidFill>
                <a:latin typeface="Calibri" charset="0"/>
                <a:ea typeface="ＭＳ Ｐゴシック" charset="0"/>
              </a:defRPr>
            </a:lvl7pPr>
            <a:lvl8pPr marL="3429000" indent="-228600" fontAlgn="base">
              <a:spcBef>
                <a:spcPct val="0"/>
              </a:spcBef>
              <a:spcAft>
                <a:spcPct val="0"/>
              </a:spcAft>
              <a:defRPr kumimoji="1" sz="2400">
                <a:solidFill>
                  <a:schemeClr val="tx1"/>
                </a:solidFill>
                <a:latin typeface="Calibri" charset="0"/>
                <a:ea typeface="ＭＳ Ｐゴシック" charset="0"/>
              </a:defRPr>
            </a:lvl8pPr>
            <a:lvl9pPr marL="3886200" indent="-228600" fontAlgn="base">
              <a:spcBef>
                <a:spcPct val="0"/>
              </a:spcBef>
              <a:spcAft>
                <a:spcPct val="0"/>
              </a:spcAft>
              <a:defRPr kumimoji="1" sz="2400">
                <a:solidFill>
                  <a:schemeClr val="tx1"/>
                </a:solidFill>
                <a:latin typeface="Calibri" charset="0"/>
                <a:ea typeface="ＭＳ Ｐゴシック" charset="0"/>
              </a:defRPr>
            </a:lvl9pPr>
          </a:lstStyle>
          <a:p>
            <a:r>
              <a:rPr lang="en-US" altLang="ja-JP" sz="3600" b="1" dirty="0">
                <a:solidFill>
                  <a:prstClr val="black"/>
                </a:solidFill>
              </a:rPr>
              <a:t>Researches with low emittance and small beam</a:t>
            </a:r>
          </a:p>
          <a:p>
            <a:pPr lvl="1">
              <a:buFont typeface="Arial" charset="0"/>
              <a:buChar char="•"/>
            </a:pPr>
            <a:r>
              <a:rPr lang="en-US" altLang="ja-JP" sz="2800" dirty="0">
                <a:solidFill>
                  <a:prstClr val="black"/>
                </a:solidFill>
              </a:rPr>
              <a:t>Advanced Accelerator technology</a:t>
            </a:r>
          </a:p>
          <a:p>
            <a:pPr lvl="1">
              <a:buFont typeface="Arial" charset="0"/>
              <a:buChar char="•"/>
            </a:pPr>
            <a:r>
              <a:rPr lang="en-US" altLang="ja-JP" sz="2800" b="1" dirty="0">
                <a:solidFill>
                  <a:prstClr val="black"/>
                </a:solidFill>
              </a:rPr>
              <a:t>M</a:t>
            </a:r>
            <a:r>
              <a:rPr lang="en-US" altLang="ja-JP" sz="2800" b="1" dirty="0" smtClean="0">
                <a:solidFill>
                  <a:prstClr val="black"/>
                </a:solidFill>
              </a:rPr>
              <a:t>ultilateral cooperation</a:t>
            </a:r>
            <a:endParaRPr lang="en-US" altLang="ja-JP" sz="2800" b="1" dirty="0">
              <a:solidFill>
                <a:prstClr val="black"/>
              </a:solidFill>
            </a:endParaRPr>
          </a:p>
          <a:p>
            <a:pPr lvl="1">
              <a:buFont typeface="Arial" charset="0"/>
              <a:buChar char="•"/>
            </a:pPr>
            <a:r>
              <a:rPr lang="en-US" altLang="ja-JP" sz="2800" b="1" dirty="0">
                <a:solidFill>
                  <a:prstClr val="black"/>
                </a:solidFill>
              </a:rPr>
              <a:t>Education of young researchers</a:t>
            </a:r>
          </a:p>
        </p:txBody>
      </p:sp>
      <p:sp>
        <p:nvSpPr>
          <p:cNvPr id="8" name="円/楕円 7"/>
          <p:cNvSpPr/>
          <p:nvPr/>
        </p:nvSpPr>
        <p:spPr>
          <a:xfrm>
            <a:off x="4741864" y="3652753"/>
            <a:ext cx="4103120" cy="2461298"/>
          </a:xfrm>
          <a:prstGeom prst="ellipse">
            <a:avLst/>
          </a:prstGeom>
          <a:solidFill>
            <a:srgbClr val="FFFF00"/>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a:solidFill>
                <a:prstClr val="white"/>
              </a:solidFill>
              <a:latin typeface="Calibri"/>
              <a:ea typeface="ＭＳ Ｐゴシック"/>
            </a:endParaRPr>
          </a:p>
        </p:txBody>
      </p:sp>
      <p:sp>
        <p:nvSpPr>
          <p:cNvPr id="19462" name="テキスト ボックス 6"/>
          <p:cNvSpPr txBox="1">
            <a:spLocks noChangeArrowheads="1"/>
          </p:cNvSpPr>
          <p:nvPr/>
        </p:nvSpPr>
        <p:spPr bwMode="auto">
          <a:xfrm>
            <a:off x="5404444" y="4231648"/>
            <a:ext cx="335121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2400">
                <a:solidFill>
                  <a:schemeClr val="tx1"/>
                </a:solidFill>
                <a:latin typeface="Calibri" charset="0"/>
                <a:ea typeface="ＭＳ Ｐゴシック" charset="0"/>
                <a:cs typeface="ＭＳ Ｐゴシック" charset="0"/>
              </a:defRPr>
            </a:lvl1pPr>
            <a:lvl2pPr marL="742950" indent="-285750">
              <a:defRPr kumimoji="1" sz="2400">
                <a:solidFill>
                  <a:schemeClr val="tx1"/>
                </a:solidFill>
                <a:latin typeface="Calibri" charset="0"/>
                <a:ea typeface="ＭＳ Ｐゴシック" charset="0"/>
              </a:defRPr>
            </a:lvl2pPr>
            <a:lvl3pPr marL="1143000" indent="-228600">
              <a:defRPr kumimoji="1" sz="2400">
                <a:solidFill>
                  <a:schemeClr val="tx1"/>
                </a:solidFill>
                <a:latin typeface="Calibri" charset="0"/>
                <a:ea typeface="ＭＳ Ｐゴシック" charset="0"/>
              </a:defRPr>
            </a:lvl3pPr>
            <a:lvl4pPr marL="1600200" indent="-228600">
              <a:defRPr kumimoji="1" sz="2400">
                <a:solidFill>
                  <a:schemeClr val="tx1"/>
                </a:solidFill>
                <a:latin typeface="Calibri" charset="0"/>
                <a:ea typeface="ＭＳ Ｐゴシック" charset="0"/>
              </a:defRPr>
            </a:lvl4pPr>
            <a:lvl5pPr marL="2057400" indent="-228600">
              <a:defRPr kumimoji="1" sz="2400">
                <a:solidFill>
                  <a:schemeClr val="tx1"/>
                </a:solidFill>
                <a:latin typeface="Calibri" charset="0"/>
                <a:ea typeface="ＭＳ Ｐゴシック" charset="0"/>
              </a:defRPr>
            </a:lvl5pPr>
            <a:lvl6pPr marL="2514600" indent="-228600" fontAlgn="base">
              <a:spcBef>
                <a:spcPct val="0"/>
              </a:spcBef>
              <a:spcAft>
                <a:spcPct val="0"/>
              </a:spcAft>
              <a:defRPr kumimoji="1" sz="2400">
                <a:solidFill>
                  <a:schemeClr val="tx1"/>
                </a:solidFill>
                <a:latin typeface="Calibri" charset="0"/>
                <a:ea typeface="ＭＳ Ｐゴシック" charset="0"/>
              </a:defRPr>
            </a:lvl6pPr>
            <a:lvl7pPr marL="2971800" indent="-228600" fontAlgn="base">
              <a:spcBef>
                <a:spcPct val="0"/>
              </a:spcBef>
              <a:spcAft>
                <a:spcPct val="0"/>
              </a:spcAft>
              <a:defRPr kumimoji="1" sz="2400">
                <a:solidFill>
                  <a:schemeClr val="tx1"/>
                </a:solidFill>
                <a:latin typeface="Calibri" charset="0"/>
                <a:ea typeface="ＭＳ Ｐゴシック" charset="0"/>
              </a:defRPr>
            </a:lvl7pPr>
            <a:lvl8pPr marL="3429000" indent="-228600" fontAlgn="base">
              <a:spcBef>
                <a:spcPct val="0"/>
              </a:spcBef>
              <a:spcAft>
                <a:spcPct val="0"/>
              </a:spcAft>
              <a:defRPr kumimoji="1" sz="2400">
                <a:solidFill>
                  <a:schemeClr val="tx1"/>
                </a:solidFill>
                <a:latin typeface="Calibri" charset="0"/>
                <a:ea typeface="ＭＳ Ｐゴシック" charset="0"/>
              </a:defRPr>
            </a:lvl8pPr>
            <a:lvl9pPr marL="3886200" indent="-228600" fontAlgn="base">
              <a:spcBef>
                <a:spcPct val="0"/>
              </a:spcBef>
              <a:spcAft>
                <a:spcPct val="0"/>
              </a:spcAft>
              <a:defRPr kumimoji="1" sz="2400">
                <a:solidFill>
                  <a:schemeClr val="tx1"/>
                </a:solidFill>
                <a:latin typeface="Calibri" charset="0"/>
                <a:ea typeface="ＭＳ Ｐゴシック" charset="0"/>
              </a:defRPr>
            </a:lvl9pPr>
          </a:lstStyle>
          <a:p>
            <a:r>
              <a:rPr lang="en-US" altLang="ja-JP" sz="2800" b="1">
                <a:solidFill>
                  <a:prstClr val="black"/>
                </a:solidFill>
              </a:rPr>
              <a:t>Other R&amp;D</a:t>
            </a:r>
            <a:r>
              <a:rPr lang="ja-JP" altLang="en-US" sz="2800" b="1">
                <a:solidFill>
                  <a:prstClr val="black"/>
                </a:solidFill>
              </a:rPr>
              <a:t>（</a:t>
            </a:r>
            <a:r>
              <a:rPr lang="en-US" altLang="ja-JP" sz="2800" b="1">
                <a:solidFill>
                  <a:prstClr val="black"/>
                </a:solidFill>
              </a:rPr>
              <a:t>50</a:t>
            </a:r>
            <a:r>
              <a:rPr lang="ja-JP" altLang="en-US" sz="2800" b="1">
                <a:solidFill>
                  <a:prstClr val="black"/>
                </a:solidFill>
              </a:rPr>
              <a:t>％）</a:t>
            </a:r>
            <a:endParaRPr lang="en-US" altLang="ja-JP" sz="2800" b="1">
              <a:solidFill>
                <a:prstClr val="black"/>
              </a:solidFill>
            </a:endParaRPr>
          </a:p>
        </p:txBody>
      </p:sp>
      <p:sp>
        <p:nvSpPr>
          <p:cNvPr id="19463" name="タイトル 1"/>
          <p:cNvSpPr>
            <a:spLocks noGrp="1"/>
          </p:cNvSpPr>
          <p:nvPr>
            <p:ph type="title"/>
          </p:nvPr>
        </p:nvSpPr>
        <p:spPr>
          <a:xfrm>
            <a:off x="0" y="0"/>
            <a:ext cx="9144000" cy="992188"/>
          </a:xfrm>
          <a:solidFill>
            <a:srgbClr val="215968"/>
          </a:solidFill>
        </p:spPr>
        <p:txBody>
          <a:bodyPr/>
          <a:lstStyle/>
          <a:p>
            <a:r>
              <a:rPr lang="en-US" altLang="ja-JP" dirty="0" smtClean="0">
                <a:solidFill>
                  <a:schemeClr val="bg1"/>
                </a:solidFill>
                <a:latin typeface="Calibri" charset="0"/>
                <a:ea typeface="ＭＳ Ｐゴシック" charset="0"/>
              </a:rPr>
              <a:t>Target of the </a:t>
            </a:r>
            <a:r>
              <a:rPr lang="en-US" altLang="ja-JP" dirty="0">
                <a:solidFill>
                  <a:schemeClr val="bg1"/>
                </a:solidFill>
                <a:latin typeface="Calibri" charset="0"/>
                <a:ea typeface="ＭＳ Ｐゴシック" charset="0"/>
              </a:rPr>
              <a:t>ATF future plan</a:t>
            </a:r>
            <a:endParaRPr lang="ja-JP" altLang="en-US" dirty="0">
              <a:latin typeface="Calibri" charset="0"/>
              <a:ea typeface="ＭＳ Ｐゴシック" charset="0"/>
            </a:endParaRPr>
          </a:p>
        </p:txBody>
      </p:sp>
    </p:spTree>
    <p:extLst>
      <p:ext uri="{BB962C8B-B14F-4D97-AF65-F5344CB8AC3E}">
        <p14:creationId xmlns:p14="http://schemas.microsoft.com/office/powerpoint/2010/main" val="3379393823"/>
      </p:ext>
    </p:extLst>
  </p:cSld>
  <p:clrMapOvr>
    <a:masterClrMapping/>
  </p:clrMapOvr>
  <p:timing>
    <p:tnLst>
      <p:par>
        <p:cTn xmlns:p14="http://schemas.microsoft.com/office/powerpoint/2010/main" id="1" dur="indefinite" restart="never" nodeType="tmRoot"/>
      </p:par>
    </p:tnLst>
  </p:timing>
</p:sld>
</file>

<file path=ppt/theme/_rels/theme4.xml.rels><?xml version="1.0" encoding="UTF-8" standalone="yes"?>
<Relationships xmlns="http://schemas.openxmlformats.org/package/2006/relationships"><Relationship Id="rId1" Type="http://schemas.openxmlformats.org/officeDocument/2006/relationships/image" Target="../media/image3.jpeg"/></Relationships>
</file>

<file path=ppt/theme/theme1.xml><?xml version="1.0" encoding="utf-8"?>
<a:theme xmlns:a="http://schemas.openxmlformats.org/drawingml/2006/main" name="Default Theme">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Arial"/>
        <a:ea typeface="Arial Unicode MS"/>
        <a:cs typeface="Arial Unicode MS"/>
      </a:majorFont>
      <a:minorFont>
        <a:latin typeface="Arial"/>
        <a:ea typeface="Arial Unicode MS"/>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lang="en-GB" sz="3600" b="0" i="0" u="none" strike="noStrike" cap="none" normalizeH="0" baseline="0" smtClean="0">
            <a:ln>
              <a:noFill/>
            </a:ln>
            <a:solidFill>
              <a:schemeClr val="tx1"/>
            </a:solidFill>
            <a:effectLst/>
            <a:latin typeface="Arial" charset="0"/>
            <a:ea typeface="Arial Unicode MS" pitchFamily="34" charset="-128"/>
            <a:cs typeface="Arial Unicode MS"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lang="en-GB" sz="3600" b="0" i="0" u="none" strike="noStrike" cap="none" normalizeH="0" baseline="0" smtClean="0">
            <a:ln>
              <a:noFill/>
            </a:ln>
            <a:solidFill>
              <a:schemeClr val="tx1"/>
            </a:solidFill>
            <a:effectLst/>
            <a:latin typeface="Arial" charset="0"/>
            <a:ea typeface="Arial Unicode MS" pitchFamily="34" charset="-128"/>
            <a:cs typeface="Arial Unicode MS" pitchFamily="34" charset="-128"/>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2_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rigin">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rigi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5.xml><?xml version="1.0" encoding="utf-8"?>
<a:theme xmlns:a="http://schemas.openxmlformats.org/drawingml/2006/main" name="1_Default Theme">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Arial"/>
        <a:ea typeface="Arial Unicode MS"/>
        <a:cs typeface="Arial Unicode MS"/>
      </a:majorFont>
      <a:minorFont>
        <a:latin typeface="Arial"/>
        <a:ea typeface="Arial Unicode MS"/>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lang="en-GB" sz="3600" b="0" i="0" u="none" strike="noStrike" cap="none" normalizeH="0" baseline="0" smtClean="0">
            <a:ln>
              <a:noFill/>
            </a:ln>
            <a:solidFill>
              <a:schemeClr val="tx1"/>
            </a:solidFill>
            <a:effectLst/>
            <a:latin typeface="Arial" charset="0"/>
            <a:ea typeface="Arial Unicode MS" pitchFamily="34" charset="-128"/>
            <a:cs typeface="Arial Unicode MS"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lang="en-GB" sz="3600" b="0" i="0" u="none" strike="noStrike" cap="none" normalizeH="0" baseline="0" smtClean="0">
            <a:ln>
              <a:noFill/>
            </a:ln>
            <a:solidFill>
              <a:schemeClr val="tx1"/>
            </a:solidFill>
            <a:effectLst/>
            <a:latin typeface="Arial" charset="0"/>
            <a:ea typeface="Arial Unicode MS" pitchFamily="34" charset="-128"/>
            <a:cs typeface="Arial Unicode MS" pitchFamily="34" charset="-128"/>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1875</TotalTime>
  <Words>1389</Words>
  <Application>Microsoft Macintosh PowerPoint</Application>
  <PresentationFormat>画面に合わせる (4:3)</PresentationFormat>
  <Paragraphs>247</Paragraphs>
  <Slides>20</Slides>
  <Notes>0</Notes>
  <HiddenSlides>0</HiddenSlides>
  <MMClips>0</MMClips>
  <ScaleCrop>false</ScaleCrop>
  <HeadingPairs>
    <vt:vector size="4" baseType="variant">
      <vt:variant>
        <vt:lpstr>テーマ</vt:lpstr>
      </vt:variant>
      <vt:variant>
        <vt:i4>5</vt:i4>
      </vt:variant>
      <vt:variant>
        <vt:lpstr>スライド タイトル</vt:lpstr>
      </vt:variant>
      <vt:variant>
        <vt:i4>20</vt:i4>
      </vt:variant>
    </vt:vector>
  </HeadingPairs>
  <TitlesOfParts>
    <vt:vector size="25" baseType="lpstr">
      <vt:lpstr>Default Theme</vt:lpstr>
      <vt:lpstr>1_ホワイト</vt:lpstr>
      <vt:lpstr>2_ホワイト</vt:lpstr>
      <vt:lpstr>Origin</vt:lpstr>
      <vt:lpstr>1_Default Theme</vt:lpstr>
      <vt:lpstr>Future Plans for the ATF</vt:lpstr>
      <vt:lpstr>LC related R&amp;Ds at present</vt:lpstr>
      <vt:lpstr>ATF2 status; goal-1, small beam</vt:lpstr>
      <vt:lpstr>ATF2 status; goal-2, stabilization</vt:lpstr>
      <vt:lpstr>for Goal-2: New IP chamber and BPM movers at LAL</vt:lpstr>
      <vt:lpstr>near future schedule</vt:lpstr>
      <vt:lpstr>Background: ATF/ATF2 in 2012-2013</vt:lpstr>
      <vt:lpstr>Long term plans</vt:lpstr>
      <vt:lpstr>Target of the ATF future plan</vt:lpstr>
      <vt:lpstr>ATF Future Plan</vt:lpstr>
      <vt:lpstr>ATF Future Plan</vt:lpstr>
      <vt:lpstr>Budget?</vt:lpstr>
      <vt:lpstr>PowerPoint プレゼンテーション</vt:lpstr>
      <vt:lpstr>Nanometer Beam Size Monitor</vt:lpstr>
      <vt:lpstr>Proposal：nm small beam</vt:lpstr>
      <vt:lpstr>PowerPoint プレゼンテーション</vt:lpstr>
      <vt:lpstr>Grand Motion Sensors prepared by LAPP </vt:lpstr>
      <vt:lpstr>PowerPoint プレゼンテーション</vt:lpstr>
      <vt:lpstr>…from FJPPL-FKPPL WS on ATDF2 in March 2012:</vt:lpstr>
      <vt:lpstr>Proposal：High Field Physics</vt:lpstr>
    </vt:vector>
  </TitlesOfParts>
  <Company>KEK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ATF/ATF2 program</dc:title>
  <dc:creator>Nobuhiro Terunuma</dc:creator>
  <cp:lastModifiedBy>Nobuhiro Terunuma</cp:lastModifiedBy>
  <cp:revision>39</cp:revision>
  <dcterms:created xsi:type="dcterms:W3CDTF">2013-03-10T07:18:33Z</dcterms:created>
  <dcterms:modified xsi:type="dcterms:W3CDTF">2013-03-12T12:32:53Z</dcterms:modified>
</cp:coreProperties>
</file>