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0" r:id="rId2"/>
    <p:sldId id="259" r:id="rId3"/>
    <p:sldId id="261" r:id="rId4"/>
    <p:sldId id="262" r:id="rId5"/>
  </p:sldIdLst>
  <p:sldSz cx="10058400" cy="7543800"/>
  <p:notesSz cx="6858000" cy="9144000"/>
  <p:defaultTextStyle>
    <a:defPPr>
      <a:defRPr lang="en-US"/>
    </a:defPPr>
    <a:lvl1pPr marL="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clrMru>
    <a:srgbClr val="692A36"/>
    <a:srgbClr val="F8F8F8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1003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8" y="-48"/>
      </p:cViewPr>
      <p:guideLst>
        <p:guide orient="horz" pos="237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54CB1-1B0F-9B4B-8BE3-C153C9D48E3C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1CD5A-E3D9-0049-85F3-4B45CF7FFD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8865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C6D28-98F3-D34B-A4AB-84A458796DE1}" type="datetimeFigureOut">
              <a:rPr lang="en-US" smtClean="0"/>
              <a:pPr/>
              <a:t>3/12/13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1941-1A8E-7244-ABE6-AB87BCADAA8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7070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9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58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87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168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5211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521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521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66711-5ADA-453F-81BD-CC02E25D8D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521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76200" y="-25400"/>
            <a:ext cx="10210800" cy="7658100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 lIns="0" rIns="0"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985"/>
            <a:ext cx="193548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7763D8A7-CC71-8846-BCB4-5C2A102727BD}" type="datetime4">
              <a:rPr lang="en-US" smtClean="0"/>
              <a:pPr/>
              <a:t>March 12,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985"/>
            <a:ext cx="180340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Chicago, USA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985"/>
            <a:ext cx="2346960" cy="40163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CADE5BF1-A944-B54A-9898-A27DB1807F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914400" y="1143000"/>
            <a:ext cx="8229283" cy="4978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7239" y="217669"/>
            <a:ext cx="2775432" cy="521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4400" y="696459"/>
            <a:ext cx="8229600" cy="38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14400" y="6838950"/>
            <a:ext cx="8229600" cy="38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62" r:id="rId10"/>
  </p:sldLayoutIdLst>
  <p:hf hdr="0"/>
  <p:txStyles>
    <p:titleStyle>
      <a:lvl1pPr algn="ctr" defTabSz="50292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190" indent="-377190" algn="l" defTabSz="502920" rtl="0" eaLnBrk="1" latinLnBrk="0" hangingPunct="1">
        <a:spcBef>
          <a:spcPct val="20000"/>
        </a:spcBef>
        <a:buFont typeface="Arial"/>
        <a:buNone/>
        <a:defRPr sz="30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817245" indent="-314325" algn="l" defTabSz="50292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502920" rtl="0" eaLnBrk="1" latinLnBrk="0" hangingPunct="1">
        <a:spcBef>
          <a:spcPct val="20000"/>
        </a:spcBef>
        <a:buFont typeface="Lucida Grande"/>
        <a:buChar char="‒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760220" indent="-251460" algn="l" defTabSz="50292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50292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Facility Panel Goals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692A3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1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6" name="Picture 5" descr="Screen Shot 2013-03-12 at 8.39.5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715433"/>
            <a:ext cx="8712200" cy="572563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Facilities Panel Classification scheme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692A3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2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8" name="Picture 7" descr="Screen Shot 2013-03-12 at 8.40.2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" y="935607"/>
            <a:ext cx="8966200" cy="602558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 Frontier findings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692A3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3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7" name="Picture 6" descr="Screen Shot 2013-03-12 at 8.41.47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" y="715433"/>
            <a:ext cx="8445500" cy="542772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911600" y="165100"/>
            <a:ext cx="7226300" cy="550333"/>
          </a:xfrm>
          <a:prstGeom prst="rect">
            <a:avLst/>
          </a:prstGeom>
        </p:spPr>
        <p:txBody>
          <a:bodyPr vert="horz" lIns="0" tIns="0" rIns="0" bIns="0"/>
          <a:lstStyle/>
          <a:p>
            <a:pPr marL="0" marR="0" lvl="0" indent="0" algn="l" defTabSz="50292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92A36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Energy Frontier findings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692A36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19100" y="7040880"/>
            <a:ext cx="268224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Feb 2013</a:t>
            </a:r>
          </a:p>
          <a:p>
            <a:r>
              <a:rPr lang="en-US" sz="1200" dirty="0" smtClean="0">
                <a:solidFill>
                  <a:srgbClr val="692A36"/>
                </a:solidFill>
                <a:latin typeface="Arial"/>
                <a:cs typeface="Arial"/>
              </a:rPr>
              <a:t>Mike Harrison</a:t>
            </a:r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08520" y="7040880"/>
            <a:ext cx="2095500" cy="502920"/>
          </a:xfrm>
          <a:prstGeom prst="rect">
            <a:avLst/>
          </a:prstGeom>
        </p:spPr>
        <p:txBody>
          <a:bodyPr lIns="100584" tIns="50292" rIns="100584" bIns="50292"/>
          <a:lstStyle/>
          <a:p>
            <a:fld id="{AAB6FA28-7AEC-3F43-9C2D-3DB969CFEC6A}" type="slidenum">
              <a:rPr lang="en-US" sz="1200" smtClean="0">
                <a:solidFill>
                  <a:srgbClr val="692A36"/>
                </a:solidFill>
                <a:latin typeface="Arial"/>
                <a:cs typeface="Arial"/>
              </a:rPr>
              <a:pPr/>
              <a:t>4</a:t>
            </a:fld>
            <a:endParaRPr lang="en-US" sz="1200" dirty="0">
              <a:solidFill>
                <a:srgbClr val="692A36"/>
              </a:solidFill>
              <a:latin typeface="Arial"/>
              <a:cs typeface="Arial"/>
            </a:endParaRPr>
          </a:p>
        </p:txBody>
      </p:sp>
      <p:pic>
        <p:nvPicPr>
          <p:cNvPr id="6" name="Picture 5" descr="Screen Shot 2013-03-12 at 8.41.5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5433"/>
            <a:ext cx="9131300" cy="5842534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64635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178</TotalTime>
  <Words>37</Words>
  <Application>Microsoft Macintosh PowerPoint</Application>
  <PresentationFormat>Custom</PresentationFormat>
  <Paragraphs>20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LLC_PowerPoint_template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Harrison</dc:creator>
  <cp:lastModifiedBy>Mike Harrison</cp:lastModifiedBy>
  <cp:revision>16</cp:revision>
  <dcterms:created xsi:type="dcterms:W3CDTF">2013-03-12T12:43:19Z</dcterms:created>
  <dcterms:modified xsi:type="dcterms:W3CDTF">2013-03-12T12:47:40Z</dcterms:modified>
</cp:coreProperties>
</file>