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510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2329" autoAdjust="0"/>
  </p:normalViewPr>
  <p:slideViewPr>
    <p:cSldViewPr>
      <p:cViewPr varScale="1">
        <p:scale>
          <a:sx n="90" d="100"/>
          <a:sy n="90" d="100"/>
        </p:scale>
        <p:origin x="8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294967295"/>
          </p:nvPr>
        </p:nvSpPr>
        <p:spPr>
          <a:xfrm>
            <a:off x="5500688" y="6572250"/>
            <a:ext cx="3643312" cy="220663"/>
          </a:xfrm>
        </p:spPr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23528" y="116632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new </a:t>
            </a:r>
            <a:r>
              <a:rPr lang="en-US" altLang="ja-JP" dirty="0" err="1"/>
              <a:t>stdhep</a:t>
            </a:r>
            <a:r>
              <a:rPr lang="en-US" altLang="ja-JP" dirty="0"/>
              <a:t> files </a:t>
            </a:r>
            <a:r>
              <a:rPr lang="en-US" altLang="ja-JP" dirty="0" smtClean="0"/>
              <a:t>for</a:t>
            </a:r>
            <a:r>
              <a:rPr lang="ja-JP" altLang="en-US" dirty="0" smtClean="0"/>
              <a:t>　</a:t>
            </a:r>
            <a:r>
              <a:rPr lang="en-US" altLang="ja-JP" dirty="0" smtClean="0"/>
              <a:t>rare </a:t>
            </a:r>
            <a:r>
              <a:rPr lang="en-US" altLang="ja-JP" dirty="0"/>
              <a:t>decay channels of Higgs were generated.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For </a:t>
            </a:r>
            <a:r>
              <a:rPr lang="en-US" altLang="ja-JP" dirty="0"/>
              <a:t>processes, </a:t>
            </a:r>
            <a:r>
              <a:rPr lang="en-US" altLang="ja-JP" dirty="0" err="1"/>
              <a:t>ee</a:t>
            </a:r>
            <a:r>
              <a:rPr lang="en-US" altLang="ja-JP" dirty="0"/>
              <a:t>-&gt;</a:t>
            </a:r>
            <a:r>
              <a:rPr lang="en-US" altLang="ja-JP" dirty="0" err="1"/>
              <a:t>eeH</a:t>
            </a:r>
            <a:r>
              <a:rPr lang="en-US" altLang="ja-JP" dirty="0"/>
              <a:t>, </a:t>
            </a:r>
            <a:r>
              <a:rPr lang="en-US" altLang="ja-JP" dirty="0" err="1"/>
              <a:t>mumuH</a:t>
            </a:r>
            <a:r>
              <a:rPr lang="en-US" altLang="ja-JP" dirty="0"/>
              <a:t>, </a:t>
            </a:r>
            <a:r>
              <a:rPr lang="en-US" altLang="ja-JP" dirty="0" err="1"/>
              <a:t>tautauH</a:t>
            </a:r>
            <a:r>
              <a:rPr lang="en-US" altLang="ja-JP" dirty="0"/>
              <a:t>, </a:t>
            </a:r>
            <a:r>
              <a:rPr lang="en-US" altLang="ja-JP" dirty="0" err="1"/>
              <a:t>neu</a:t>
            </a:r>
            <a:r>
              <a:rPr lang="en-US" altLang="ja-JP" dirty="0"/>
              <a:t> </a:t>
            </a:r>
            <a:r>
              <a:rPr lang="en-US" altLang="ja-JP" dirty="0" err="1"/>
              <a:t>neu</a:t>
            </a:r>
            <a:r>
              <a:rPr lang="en-US" altLang="ja-JP" dirty="0"/>
              <a:t> H, </a:t>
            </a:r>
            <a:r>
              <a:rPr lang="en-US" altLang="ja-JP" dirty="0" err="1"/>
              <a:t>qqH</a:t>
            </a:r>
            <a:r>
              <a:rPr lang="en-US" altLang="ja-JP" dirty="0"/>
              <a:t>, </a:t>
            </a:r>
            <a:r>
              <a:rPr lang="en-US" altLang="ja-JP" dirty="0" err="1"/>
              <a:t>ffH</a:t>
            </a:r>
            <a:r>
              <a:rPr lang="en-US" altLang="ja-JP" dirty="0"/>
              <a:t> ,</a:t>
            </a:r>
          </a:p>
          <a:p>
            <a:r>
              <a:rPr lang="en-US" altLang="ja-JP" dirty="0"/>
              <a:t>Higgs decays to H-&gt;</a:t>
            </a:r>
            <a:r>
              <a:rPr lang="en-US" altLang="ja-JP" dirty="0" err="1"/>
              <a:t>mumu</a:t>
            </a:r>
            <a:r>
              <a:rPr lang="en-US" altLang="ja-JP" dirty="0"/>
              <a:t>, gamma </a:t>
            </a:r>
            <a:r>
              <a:rPr lang="en-US" altLang="ja-JP" dirty="0" err="1" smtClean="0"/>
              <a:t>gamma</a:t>
            </a:r>
            <a:r>
              <a:rPr lang="en-US" altLang="ja-JP" dirty="0" smtClean="0"/>
              <a:t>,</a:t>
            </a:r>
            <a:r>
              <a:rPr lang="ja-JP" altLang="en-US" dirty="0" smtClean="0"/>
              <a:t>　</a:t>
            </a:r>
            <a:r>
              <a:rPr lang="en-US" altLang="ja-JP" dirty="0" smtClean="0"/>
              <a:t>Z </a:t>
            </a:r>
            <a:r>
              <a:rPr lang="en-US" altLang="ja-JP" dirty="0"/>
              <a:t>gamma, ZZ, and ZZ to 4 neutrinos 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were </a:t>
            </a:r>
            <a:r>
              <a:rPr lang="en-US" altLang="ja-JP" dirty="0"/>
              <a:t>generated separately</a:t>
            </a:r>
          </a:p>
          <a:p>
            <a:r>
              <a:rPr lang="en-US" altLang="ja-JP" dirty="0"/>
              <a:t>with 100% polarization beam. Each files </a:t>
            </a:r>
            <a:r>
              <a:rPr lang="en-US" altLang="ja-JP"/>
              <a:t>contain </a:t>
            </a:r>
            <a:r>
              <a:rPr lang="en-US" altLang="ja-JP" smtClean="0"/>
              <a:t>20000 </a:t>
            </a:r>
            <a:r>
              <a:rPr lang="en-US" altLang="ja-JP" dirty="0"/>
              <a:t>events.</a:t>
            </a:r>
          </a:p>
          <a:p>
            <a:r>
              <a:rPr lang="en-US" altLang="ja-JP" dirty="0"/>
              <a:t>Samples for 250GeV, 350GeV, and 500 GeV were generated.</a:t>
            </a:r>
          </a:p>
          <a:p>
            <a:endParaRPr lang="en-US" altLang="ja-JP" dirty="0"/>
          </a:p>
          <a:p>
            <a:r>
              <a:rPr lang="en-US" altLang="ja-JP" dirty="0"/>
              <a:t>Meta files of them will be found at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http://www-jlc.kek.jp/~miyamoto/CDS/mc-dbd.log/generated/</a:t>
            </a:r>
          </a:p>
          <a:p>
            <a:r>
              <a:rPr lang="en-US" altLang="ja-JP" dirty="0"/>
              <a:t>and files are uploaded to </a:t>
            </a:r>
            <a:r>
              <a:rPr lang="en-US" altLang="ja-JP" dirty="0">
                <a:solidFill>
                  <a:srgbClr val="FF0000"/>
                </a:solidFill>
              </a:rPr>
              <a:t>KEK-SRM</a:t>
            </a:r>
            <a:r>
              <a:rPr lang="en-US" altLang="ja-JP" dirty="0"/>
              <a:t> and they are registered in LCG file</a:t>
            </a:r>
          </a:p>
          <a:p>
            <a:r>
              <a:rPr lang="en-US" altLang="ja-JP" dirty="0"/>
              <a:t>catalog</a:t>
            </a:r>
          </a:p>
          <a:p>
            <a:r>
              <a:rPr lang="en-US" altLang="ja-JP" dirty="0" err="1">
                <a:solidFill>
                  <a:srgbClr val="FF0000"/>
                </a:solidFill>
              </a:rPr>
              <a:t>lfn</a:t>
            </a:r>
            <a:r>
              <a:rPr lang="en-US" altLang="ja-JP" dirty="0">
                <a:solidFill>
                  <a:srgbClr val="FF0000"/>
                </a:solidFill>
              </a:rPr>
              <a:t>:/grid/</a:t>
            </a:r>
            <a:r>
              <a:rPr lang="en-US" altLang="ja-JP" dirty="0" err="1">
                <a:solidFill>
                  <a:srgbClr val="FF0000"/>
                </a:solidFill>
              </a:rPr>
              <a:t>ilc</a:t>
            </a:r>
            <a:r>
              <a:rPr lang="en-US" altLang="ja-JP" dirty="0">
                <a:solidFill>
                  <a:srgbClr val="FF0000"/>
                </a:solidFill>
              </a:rPr>
              <a:t>/prod/</a:t>
            </a:r>
            <a:r>
              <a:rPr lang="en-US" altLang="ja-JP" dirty="0" err="1">
                <a:solidFill>
                  <a:srgbClr val="FF0000"/>
                </a:solidFill>
              </a:rPr>
              <a:t>ilc</a:t>
            </a:r>
            <a:r>
              <a:rPr lang="en-US" altLang="ja-JP" dirty="0">
                <a:solidFill>
                  <a:srgbClr val="FF0000"/>
                </a:solidFill>
              </a:rPr>
              <a:t>/mc-</a:t>
            </a:r>
            <a:r>
              <a:rPr lang="en-US" altLang="ja-JP" dirty="0" err="1">
                <a:solidFill>
                  <a:srgbClr val="FF0000"/>
                </a:solidFill>
              </a:rPr>
              <a:t>dbd</a:t>
            </a:r>
            <a:r>
              <a:rPr lang="en-US" altLang="ja-JP" dirty="0">
                <a:solidFill>
                  <a:srgbClr val="FF0000"/>
                </a:solidFill>
              </a:rPr>
              <a:t>/generated/250-TDR_ws/higgs</a:t>
            </a:r>
          </a:p>
          <a:p>
            <a:r>
              <a:rPr lang="en-US" altLang="ja-JP" dirty="0"/>
              <a:t>Similar paths for 350 GeV and 500 GeV samples.</a:t>
            </a:r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5301208"/>
            <a:ext cx="4570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Files are/will be registered in Dirac Catalog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AM will set meta info. to Dirac Catalog.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5121419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</TotalTime>
  <Words>26</Words>
  <Application>Microsoft Office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miyamoto</dc:creator>
  <cp:lastModifiedBy>miyamoto</cp:lastModifiedBy>
  <cp:revision>2</cp:revision>
  <dcterms:created xsi:type="dcterms:W3CDTF">2013-03-28T23:53:11Z</dcterms:created>
  <dcterms:modified xsi:type="dcterms:W3CDTF">2013-03-29T00:30:05Z</dcterms:modified>
</cp:coreProperties>
</file>