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8" r:id="rId3"/>
    <p:sldId id="257" r:id="rId4"/>
    <p:sldId id="259" r:id="rId5"/>
    <p:sldId id="260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02DDE6-9EDA-486C-A85E-7D69A9643C21}" type="datetimeFigureOut">
              <a:rPr lang="en-US" smtClean="0"/>
              <a:t>4/30/2013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182D49-BF56-40FC-8D39-4790605CD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380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4/30/2013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LCTPC – 10th analysis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E9782-7218-43E0-A63C-B5956A46DB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919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4/30/2013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LCTPC – 10th analysis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E9782-7218-43E0-A63C-B5956A46DB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370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4/30/2013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LCTPC – 10th analysis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E9782-7218-43E0-A63C-B5956A46DB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340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4/30/2013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LCTPC – 10th analysis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E9782-7218-43E0-A63C-B5956A46DB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642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4/30/2013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LCTPC – 10th analysis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E9782-7218-43E0-A63C-B5956A46DB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118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4/30/2013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LCTPC – 10th analysis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E9782-7218-43E0-A63C-B5956A46DB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776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4/30/2013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LCTPC – 10th analysis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E9782-7218-43E0-A63C-B5956A46DB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638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4/30/2013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LCTPC – 10th analysis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E9782-7218-43E0-A63C-B5956A46DB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427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4/30/2013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LCTPC – 10th analysis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E9782-7218-43E0-A63C-B5956A46DB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025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4/30/2013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LCTPC – 10th analysis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E9782-7218-43E0-A63C-B5956A46DB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73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4/30/2013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LCTPC – 10th analysis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E9782-7218-43E0-A63C-B5956A46DB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956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4/30/2013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LCTPC – 10th analysis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9E9782-7218-43E0-A63C-B5956A46DB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820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916832"/>
            <a:ext cx="7772400" cy="1470025"/>
          </a:xfrm>
        </p:spPr>
        <p:txBody>
          <a:bodyPr/>
          <a:lstStyle/>
          <a:p>
            <a:r>
              <a:rPr lang="en-US" dirty="0" smtClean="0"/>
              <a:t>Energy measurement with </a:t>
            </a:r>
            <a:r>
              <a:rPr lang="en-US" dirty="0" err="1" smtClean="0"/>
              <a:t>Micromegas</a:t>
            </a:r>
            <a:r>
              <a:rPr lang="en-US" dirty="0" smtClean="0"/>
              <a:t> res. foil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87624" y="4437112"/>
            <a:ext cx="6400800" cy="1752600"/>
          </a:xfrm>
        </p:spPr>
        <p:txBody>
          <a:bodyPr/>
          <a:lstStyle/>
          <a:p>
            <a:r>
              <a:rPr lang="en-US" dirty="0" smtClean="0"/>
              <a:t>Wenxin Wang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11560" y="620688"/>
            <a:ext cx="30237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LCTPC – 10th analysis meeting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4/30/2013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LCTPC – 10th analysis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E9782-7218-43E0-A63C-B5956A46DB6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786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\\Dapdc5\wenwang\Desktop\cross\1191047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4821" y="1412776"/>
            <a:ext cx="6509408" cy="4645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aseline="30000" dirty="0" smtClean="0"/>
              <a:t>55</a:t>
            </a:r>
            <a:r>
              <a:rPr lang="en-US" sz="3600" dirty="0" smtClean="0"/>
              <a:t>Fe Event</a:t>
            </a:r>
            <a:endParaRPr lang="en-US" sz="36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4/30/2013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LCTPC – 10th analysis meeting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E9782-7218-43E0-A63C-B5956A46DB6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6677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Dapdc5\wenwang\Desktop\101\2548-00-fi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412776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Module S8G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4/30/2013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LCTPC – 10th analysis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E9782-7218-43E0-A63C-B5956A46DB6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108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0910" y="1736811"/>
            <a:ext cx="4516507" cy="31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36811"/>
            <a:ext cx="3937025" cy="31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Modules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4/30/2013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LCTPC – 10th analysis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E9782-7218-43E0-A63C-B5956A46DB6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6938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632" y="140672"/>
            <a:ext cx="8229600" cy="1143000"/>
          </a:xfrm>
        </p:spPr>
        <p:txBody>
          <a:bodyPr/>
          <a:lstStyle/>
          <a:p>
            <a:r>
              <a:rPr lang="en-US" dirty="0" smtClean="0"/>
              <a:t>Test with Beam</a:t>
            </a:r>
            <a:endParaRPr lang="en-US" dirty="0"/>
          </a:p>
        </p:txBody>
      </p:sp>
      <p:pic>
        <p:nvPicPr>
          <p:cNvPr id="3075" name="Picture 3" descr="\\Dapdc5\wenwang\Desktop\101\3073_fi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705" y="1283672"/>
            <a:ext cx="5438326" cy="3688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1052736" y="5092761"/>
            <a:ext cx="8487816" cy="712503"/>
            <a:chOff x="1052736" y="5092761"/>
            <a:chExt cx="8487816" cy="712503"/>
          </a:xfrm>
        </p:grpSpPr>
        <p:sp>
          <p:nvSpPr>
            <p:cNvPr id="4" name="TextBox 3"/>
            <p:cNvSpPr txBox="1"/>
            <p:nvPr/>
          </p:nvSpPr>
          <p:spPr>
            <a:xfrm>
              <a:off x="1907704" y="5300852"/>
              <a:ext cx="29523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Gain = </a:t>
              </a:r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Rectangle 4"/>
                <p:cNvSpPr/>
                <p:nvPr/>
              </p:nvSpPr>
              <p:spPr>
                <a:xfrm>
                  <a:off x="1052736" y="5092761"/>
                  <a:ext cx="7182544" cy="712503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b="0" i="1" smtClean="0">
                            <a:latin typeface="Cambria Math"/>
                          </a:rPr>
                          <m:t>694</m:t>
                        </m:r>
                        <m:r>
                          <a:rPr lang="en-GB" i="1">
                            <a:latin typeface="Cambria Math"/>
                          </a:rPr>
                          <m:t>×</m:t>
                        </m:r>
                        <m:f>
                          <m:fPr>
                            <m:ctrlPr>
                              <a:rPr lang="fr-FR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GB" i="1">
                                <a:latin typeface="Cambria Math"/>
                              </a:rPr>
                              <m:t>120×</m:t>
                            </m:r>
                            <m:sSup>
                              <m:sSupPr>
                                <m:ctrlPr>
                                  <a:rPr lang="fr-FR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GB" i="1">
                                    <a:latin typeface="Cambria Math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GB" i="1">
                                    <a:latin typeface="Cambria Math"/>
                                  </a:rPr>
                                  <m:t>−15</m:t>
                                </m:r>
                              </m:sup>
                            </m:sSup>
                          </m:num>
                          <m:den>
                            <m:r>
                              <a:rPr lang="en-GB" i="1">
                                <a:latin typeface="Cambria Math"/>
                              </a:rPr>
                              <m:t>4096</m:t>
                            </m:r>
                          </m:den>
                        </m:f>
                        <m:r>
                          <a:rPr lang="en-GB" i="1">
                            <a:latin typeface="Cambria Math"/>
                          </a:rPr>
                          <m:t>×</m:t>
                        </m:r>
                        <m:f>
                          <m:fPr>
                            <m:ctrlPr>
                              <a:rPr lang="fr-FR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GB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GB" i="1">
                                <a:latin typeface="Cambria Math"/>
                              </a:rPr>
                              <m:t>1.6×</m:t>
                            </m:r>
                            <m:sSup>
                              <m:sSupPr>
                                <m:ctrlPr>
                                  <a:rPr lang="fr-FR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GB" i="1">
                                    <a:latin typeface="Cambria Math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GB" i="1">
                                    <a:latin typeface="Cambria Math"/>
                                  </a:rPr>
                                  <m:t>−19</m:t>
                                </m:r>
                              </m:sup>
                            </m:sSup>
                          </m:den>
                        </m:f>
                        <m:r>
                          <a:rPr lang="en-GB" i="1">
                            <a:latin typeface="Cambria Math"/>
                          </a:rPr>
                          <m:t>/61.9</m:t>
                        </m:r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5" name="Rectangle 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2736" y="5092761"/>
                  <a:ext cx="7182544" cy="712503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" name="TextBox 7"/>
            <p:cNvSpPr txBox="1"/>
            <p:nvPr/>
          </p:nvSpPr>
          <p:spPr>
            <a:xfrm>
              <a:off x="6588224" y="5305451"/>
              <a:ext cx="29523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= 2053 </a:t>
              </a:r>
              <a:endParaRPr lang="en-US" dirty="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6265910" y="2492896"/>
            <a:ext cx="23385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Only using            center module (S10X)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815575" y="3523525"/>
            <a:ext cx="3148913" cy="1077218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fontAlgn="base">
              <a:spcAft>
                <a:spcPts val="600"/>
              </a:spcAft>
            </a:pPr>
            <a:r>
              <a:rPr lang="en-US" dirty="0" smtClean="0"/>
              <a:t>For </a:t>
            </a:r>
            <a:r>
              <a:rPr lang="en-US" dirty="0"/>
              <a:t>6.84 </a:t>
            </a:r>
            <a:r>
              <a:rPr lang="en-US" dirty="0" smtClean="0"/>
              <a:t>mm pitch and </a:t>
            </a:r>
            <a:r>
              <a:rPr lang="fr-FR" dirty="0" smtClean="0"/>
              <a:t>5 </a:t>
            </a:r>
            <a:r>
              <a:rPr lang="fr-FR" dirty="0" err="1"/>
              <a:t>GeV</a:t>
            </a:r>
            <a:r>
              <a:rPr lang="fr-FR" dirty="0"/>
              <a:t> </a:t>
            </a:r>
            <a:r>
              <a:rPr lang="fr-FR" dirty="0" smtClean="0"/>
              <a:t>e-</a:t>
            </a:r>
          </a:p>
          <a:p>
            <a:pPr fontAlgn="base">
              <a:spcAft>
                <a:spcPts val="600"/>
              </a:spcAft>
            </a:pPr>
            <a:r>
              <a:rPr lang="en-US" dirty="0" smtClean="0"/>
              <a:t>Expectations </a:t>
            </a:r>
            <a:r>
              <a:rPr lang="en-US" dirty="0"/>
              <a:t>for </a:t>
            </a:r>
            <a:r>
              <a:rPr lang="en-US" dirty="0" err="1"/>
              <a:t>Ntot</a:t>
            </a:r>
            <a:r>
              <a:rPr lang="en-US" dirty="0"/>
              <a:t>: </a:t>
            </a:r>
            <a:r>
              <a:rPr lang="en-US" dirty="0" smtClean="0"/>
              <a:t>61.9</a:t>
            </a:r>
          </a:p>
          <a:p>
            <a:pPr fontAlgn="base">
              <a:spcAft>
                <a:spcPts val="600"/>
              </a:spcAft>
            </a:pPr>
            <a:r>
              <a:rPr lang="en-US" dirty="0" smtClean="0"/>
              <a:t> (from HEED simulation)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4/30/2013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LCTPC – 10th analysis meeting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E9782-7218-43E0-A63C-B5956A46DB6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883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112</Words>
  <Application>Microsoft Office PowerPoint</Application>
  <PresentationFormat>On-screen Show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Energy measurement with Micromegas res. foil</vt:lpstr>
      <vt:lpstr>55Fe Event</vt:lpstr>
      <vt:lpstr>Module S8G</vt:lpstr>
      <vt:lpstr>Modules</vt:lpstr>
      <vt:lpstr>Test with Beam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WANG Wenxin</dc:creator>
  <cp:lastModifiedBy>WANG Wenxin</cp:lastModifiedBy>
  <cp:revision>11</cp:revision>
  <dcterms:created xsi:type="dcterms:W3CDTF">2013-04-30T06:55:39Z</dcterms:created>
  <dcterms:modified xsi:type="dcterms:W3CDTF">2013-04-30T11:42:23Z</dcterms:modified>
</cp:coreProperties>
</file>