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70" r:id="rId8"/>
    <p:sldId id="265" r:id="rId9"/>
    <p:sldId id="266" r:id="rId10"/>
    <p:sldId id="267" r:id="rId11"/>
    <p:sldId id="268" r:id="rId12"/>
    <p:sldId id="271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April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Review of Shift 160413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BPM </a:t>
            </a:r>
            <a:r>
              <a:rPr lang="en-GB" dirty="0" err="1" smtClean="0"/>
              <a:t>Proc</a:t>
            </a:r>
            <a:r>
              <a:rPr lang="en-GB" dirty="0" smtClean="0"/>
              <a:t> Calibrations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813" y="871374"/>
            <a:ext cx="10478833" cy="2842383"/>
          </a:xfrm>
        </p:spPr>
      </p:pic>
      <p:pic>
        <p:nvPicPr>
          <p:cNvPr id="12" name="Content Placeholder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241" y="3661396"/>
            <a:ext cx="10478833" cy="281618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-756592" y="3658122"/>
            <a:ext cx="11089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4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187" y="764705"/>
            <a:ext cx="10838794" cy="5859723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Runs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3528" y="1844824"/>
            <a:ext cx="0" cy="7920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38" y="908720"/>
            <a:ext cx="2988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Background STD 15 Counts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9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187" y="764705"/>
            <a:ext cx="10838794" cy="5859722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</a:t>
            </a:r>
            <a:r>
              <a:rPr lang="en-GB" dirty="0" err="1" smtClean="0"/>
              <a:t>Jit</a:t>
            </a:r>
            <a:r>
              <a:rPr lang="en-GB" dirty="0" smtClean="0"/>
              <a:t>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4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the Problem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3" y="775245"/>
            <a:ext cx="8821612" cy="5798593"/>
          </a:xfrm>
        </p:spPr>
        <p:txBody>
          <a:bodyPr>
            <a:normAutofit/>
          </a:bodyPr>
          <a:lstStyle/>
          <a:p>
            <a:r>
              <a:rPr lang="en-GB" dirty="0" smtClean="0"/>
              <a:t>By the same method as last time this then gives us a minimum jitter or 1.5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r>
              <a:rPr lang="en-GB" dirty="0" smtClean="0"/>
              <a:t>The measured jitter on the last run was 3.6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endParaRPr lang="en-GB" dirty="0"/>
          </a:p>
          <a:p>
            <a:r>
              <a:rPr lang="en-GB" dirty="0" smtClean="0"/>
              <a:t>I think this could be further improved by </a:t>
            </a:r>
            <a:r>
              <a:rPr lang="en-GB" dirty="0" err="1" smtClean="0"/>
              <a:t>rejiging</a:t>
            </a:r>
            <a:r>
              <a:rPr lang="en-GB" dirty="0" smtClean="0"/>
              <a:t> two processors together</a:t>
            </a:r>
          </a:p>
          <a:p>
            <a:pPr lvl="1"/>
            <a:r>
              <a:rPr lang="en-GB" dirty="0" smtClean="0"/>
              <a:t>Not sure what people think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Notes on Setup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damping ring LO was used throughout last night</a:t>
            </a:r>
          </a:p>
          <a:p>
            <a:r>
              <a:rPr lang="en-GB" dirty="0" smtClean="0"/>
              <a:t>This was always set to the correct level for the 2</a:t>
            </a:r>
            <a:r>
              <a:rPr lang="en-GB" baseline="30000" dirty="0" smtClean="0"/>
              <a:t>nd</a:t>
            </a:r>
            <a:r>
              <a:rPr lang="en-GB" dirty="0" smtClean="0"/>
              <a:t> stage being use (either Honda or FONT)</a:t>
            </a:r>
          </a:p>
          <a:p>
            <a:r>
              <a:rPr lang="en-GB" dirty="0" smtClean="0"/>
              <a:t>We split IPB – the graphs are labelled IPA and IPB, this corresponds to the first and second sets of channels of IPB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7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Waist Scan - Epics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813" y="908720"/>
            <a:ext cx="10478833" cy="5665118"/>
          </a:xfrm>
        </p:spPr>
      </p:pic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Normal Calibrations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813" y="868100"/>
            <a:ext cx="10478833" cy="2848932"/>
          </a:xfrm>
        </p:spPr>
      </p:pic>
      <p:pic>
        <p:nvPicPr>
          <p:cNvPr id="12" name="Content Placeholder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241" y="3658122"/>
            <a:ext cx="10478833" cy="2822735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-756592" y="3658122"/>
            <a:ext cx="11089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0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188" y="764704"/>
            <a:ext cx="10838796" cy="5859725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Runs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3528" y="2348880"/>
            <a:ext cx="0" cy="7920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38" y="908720"/>
            <a:ext cx="2988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Background STD 19 Counts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188" y="764705"/>
            <a:ext cx="10838796" cy="5859723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Runs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3528" y="2348880"/>
            <a:ext cx="0" cy="79208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38" y="908720"/>
            <a:ext cx="2988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Background STD 19 Counts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39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187" y="764705"/>
            <a:ext cx="10838794" cy="5859723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</a:t>
            </a:r>
            <a:r>
              <a:rPr lang="en-GB" dirty="0" err="1" smtClean="0"/>
              <a:t>Jit</a:t>
            </a:r>
            <a:r>
              <a:rPr lang="en-GB" dirty="0" smtClean="0"/>
              <a:t>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8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the Problem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75245"/>
            <a:ext cx="8229600" cy="5798593"/>
          </a:xfrm>
        </p:spPr>
        <p:txBody>
          <a:bodyPr>
            <a:normAutofit/>
          </a:bodyPr>
          <a:lstStyle/>
          <a:p>
            <a:r>
              <a:rPr lang="en-GB" dirty="0" smtClean="0"/>
              <a:t>The calibration constant that turns raw I’ in FONT ADC units into microns is :  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If you use this to convert the ADC noise into microns you get jitters of :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N.B. I have done this properly and combined the channels to get </a:t>
            </a:r>
            <a:r>
              <a:rPr lang="en-GB" dirty="0" err="1" smtClean="0"/>
              <a:t>IPrime</a:t>
            </a:r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375998"/>
              </p:ext>
            </p:extLst>
          </p:nvPr>
        </p:nvGraphicFramePr>
        <p:xfrm>
          <a:off x="1379984" y="1923573"/>
          <a:ext cx="62883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6120"/>
                <a:gridCol w="2096120"/>
                <a:gridCol w="20961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Attenuation Setting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Channel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Channel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r>
                        <a:rPr lang="en-GB" baseline="0" dirty="0" smtClean="0"/>
                        <a:t>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30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100104"/>
              </p:ext>
            </p:extLst>
          </p:nvPr>
        </p:nvGraphicFramePr>
        <p:xfrm>
          <a:off x="1379984" y="4083813"/>
          <a:ext cx="62883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6120"/>
                <a:gridCol w="2096120"/>
                <a:gridCol w="20961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Attenuation Setting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Channel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Channel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r>
                        <a:rPr lang="en-GB" baseline="0" dirty="0" smtClean="0"/>
                        <a:t>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30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5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the Problem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75245"/>
            <a:ext cx="8229600" cy="5798593"/>
          </a:xfrm>
        </p:spPr>
        <p:txBody>
          <a:bodyPr>
            <a:normAutofit/>
          </a:bodyPr>
          <a:lstStyle/>
          <a:p>
            <a:r>
              <a:rPr lang="en-GB" dirty="0" smtClean="0"/>
              <a:t>This is clearly not the only problem we have</a:t>
            </a:r>
          </a:p>
          <a:p>
            <a:r>
              <a:rPr lang="en-GB" dirty="0" smtClean="0"/>
              <a:t>However it does contribute a lot to the jitter</a:t>
            </a:r>
          </a:p>
          <a:p>
            <a:r>
              <a:rPr lang="en-GB" dirty="0" smtClean="0"/>
              <a:t>I tried using the FONT BPM processor and a rigged up amplifier I found instead of the second stage</a:t>
            </a:r>
          </a:p>
          <a:p>
            <a:r>
              <a:rPr lang="en-GB" dirty="0" smtClean="0"/>
              <a:t>Took two calibrations using diff setups and two jitter runs, both worked better than the Honda 2</a:t>
            </a:r>
            <a:r>
              <a:rPr lang="en-GB" baseline="30000" dirty="0" smtClean="0"/>
              <a:t>nd</a:t>
            </a:r>
            <a:r>
              <a:rPr lang="en-GB" dirty="0" smtClean="0"/>
              <a:t> stage</a:t>
            </a:r>
          </a:p>
        </p:txBody>
      </p:sp>
    </p:spTree>
    <p:extLst>
      <p:ext uri="{BB962C8B-B14F-4D97-AF65-F5344CB8AC3E}">
        <p14:creationId xmlns:p14="http://schemas.microsoft.com/office/powerpoint/2010/main" val="5976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363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Review of Shift 160413</vt:lpstr>
      <vt:lpstr>Notes on Setup</vt:lpstr>
      <vt:lpstr>IP Waist Scan - Epics</vt:lpstr>
      <vt:lpstr>Normal Calibrations</vt:lpstr>
      <vt:lpstr>Jitter Runs</vt:lpstr>
      <vt:lpstr>Jitter Runs</vt:lpstr>
      <vt:lpstr>FFT of Jit Run</vt:lpstr>
      <vt:lpstr>Summary of the Problem</vt:lpstr>
      <vt:lpstr>Summary of the Problem</vt:lpstr>
      <vt:lpstr>FONT BPM Proc Calibrations</vt:lpstr>
      <vt:lpstr>Jitter Runs</vt:lpstr>
      <vt:lpstr>FFT of Jit Run</vt:lpstr>
      <vt:lpstr>Summary of the Problem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87</cp:revision>
  <dcterms:created xsi:type="dcterms:W3CDTF">2011-03-24T11:41:11Z</dcterms:created>
  <dcterms:modified xsi:type="dcterms:W3CDTF">2013-04-17T10:56:46Z</dcterms:modified>
</cp:coreProperties>
</file>