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4" r:id="rId5"/>
    <p:sldId id="262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0A5AB107-BE6C-4B77-8C3F-56AD5DED87C5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 smtClean="0">
                <a:latin typeface="Calibri" pitchFamily="34" charset="0"/>
              </a:rPr>
              <a:t>April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Roundup of ATF Shift 230413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Ref </a:t>
            </a:r>
            <a:r>
              <a:rPr lang="en-GB" dirty="0" err="1" smtClean="0"/>
              <a:t>Cav</a:t>
            </a:r>
            <a:r>
              <a:rPr lang="en-GB" dirty="0" smtClean="0"/>
              <a:t> LO Leakage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endParaRPr lang="en-GB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6712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5292080" y="6237312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Curtsey of Young Im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DR LO Leakage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24" y="836712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5292080" y="6237312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Curtsey of Young Im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39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QD0FF Waist Scan 3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557" y="1539092"/>
            <a:ext cx="10662157" cy="3474084"/>
          </a:xfrm>
        </p:spPr>
      </p:pic>
    </p:spTree>
    <p:extLst>
      <p:ext uri="{BB962C8B-B14F-4D97-AF65-F5344CB8AC3E}">
        <p14:creationId xmlns:p14="http://schemas.microsoft.com/office/powerpoint/2010/main" val="22066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 of Jitter Runs</a:t>
            </a:r>
            <a:endParaRPr lang="en-GB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7694482"/>
              </p:ext>
            </p:extLst>
          </p:nvPr>
        </p:nvGraphicFramePr>
        <p:xfrm>
          <a:off x="71438" y="1716484"/>
          <a:ext cx="8929688" cy="2277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250"/>
                <a:gridCol w="648072"/>
                <a:gridCol w="720080"/>
                <a:gridCol w="1202307"/>
                <a:gridCol w="1155057"/>
                <a:gridCol w="1573077"/>
                <a:gridCol w="1320065"/>
                <a:gridCol w="618780"/>
              </a:tblGrid>
              <a:tr h="1734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>
                          <a:effectLst/>
                        </a:rPr>
                        <a:t>FileName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Hetro Atten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Homod Atten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LO Source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Uncharge Norm Jitter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Upstream Charge Norm Jitter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Epics Charge Norm Jitter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EPICs Jitter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</a:tr>
              <a:tr h="1651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jitRun1_0dB_ht0dB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DR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0.31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0.43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0.42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0.24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</a:tr>
              <a:tr h="1651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jitRun2_0dB_ht70dB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DR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0.33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0.26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0.26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</a:tr>
              <a:tr h="1651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jitRun3_10dB_ht0dB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DR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0.36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0.35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0.36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0.21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</a:tr>
              <a:tr h="1651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jitRun4_10dB_ht70dB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DR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0.33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</a:tr>
              <a:tr h="1651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jitRun5_0dB_ht0dB_ref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Ref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0.35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0.22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</a:tr>
              <a:tr h="1651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jitRun6_0dB_ht70dB_ref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Ref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0.16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0.31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0.29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</a:tr>
              <a:tr h="1651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jitRun7_10dB_ht0dB_ref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Ref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0.43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0.67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0.62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0.23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</a:tr>
              <a:tr h="16516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jitRun8_10dB_ht70dB_ref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Ref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0.45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0.61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0.59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</a:tr>
              <a:tr h="1734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jitRun9_0dB_ht70dB_ref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Post-limiter amplified ref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0.28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3.30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3.20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58" marR="8258" marT="82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28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Investigation into Ref Baseline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764704"/>
            <a:ext cx="9989550" cy="5400600"/>
          </a:xfrm>
        </p:spPr>
      </p:pic>
    </p:spTree>
    <p:extLst>
      <p:ext uri="{BB962C8B-B14F-4D97-AF65-F5344CB8AC3E}">
        <p14:creationId xmlns:p14="http://schemas.microsoft.com/office/powerpoint/2010/main" val="324511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Investigation into Ref Baseline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764704"/>
            <a:ext cx="9989549" cy="5400600"/>
          </a:xfrm>
        </p:spPr>
      </p:pic>
    </p:spTree>
    <p:extLst>
      <p:ext uri="{BB962C8B-B14F-4D97-AF65-F5344CB8AC3E}">
        <p14:creationId xmlns:p14="http://schemas.microsoft.com/office/powerpoint/2010/main" val="74753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88218"/>
            <a:ext cx="7745512" cy="5809134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Investigation into Ref Baseline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869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182</Words>
  <Application>Microsoft Office PowerPoint</Application>
  <PresentationFormat>On-screen Show (4:3)</PresentationFormat>
  <Paragraphs>114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Roundup of ATF Shift 230413</vt:lpstr>
      <vt:lpstr>Ref Cav LO Leakage</vt:lpstr>
      <vt:lpstr>DR LO Leakage</vt:lpstr>
      <vt:lpstr>QD0FF Waist Scan 3</vt:lpstr>
      <vt:lpstr>Summary of Jitter Runs</vt:lpstr>
      <vt:lpstr>Investigation into Ref Baseline</vt:lpstr>
      <vt:lpstr>Investigation into Ref Baseline</vt:lpstr>
      <vt:lpstr>Investigation into Ref Baseline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75</cp:revision>
  <dcterms:created xsi:type="dcterms:W3CDTF">2011-03-24T11:41:11Z</dcterms:created>
  <dcterms:modified xsi:type="dcterms:W3CDTF">2013-04-24T07:03:46Z</dcterms:modified>
</cp:coreProperties>
</file>