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50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339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535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871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821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03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61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332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552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628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677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EFF76-A957-42DC-AEA8-3539067AE924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EA088-0A74-4AA0-A055-C100A7D592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55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9373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: 2002. 50micron gap, P10 </a:t>
            </a:r>
            <a:r>
              <a:rPr lang="fr-FR" dirty="0" err="1" smtClean="0"/>
              <a:t>gas</a:t>
            </a:r>
            <a:endParaRPr lang="fr-FR" dirty="0" smtClean="0"/>
          </a:p>
          <a:p>
            <a:r>
              <a:rPr lang="fr-FR" dirty="0" err="1" smtClean="0"/>
              <a:t>Published</a:t>
            </a:r>
            <a:r>
              <a:rPr lang="fr-FR" dirty="0" smtClean="0"/>
              <a:t> in NIM 2004, </a:t>
            </a:r>
            <a:r>
              <a:rPr lang="fr-FR" dirty="0" err="1" smtClean="0"/>
              <a:t>with</a:t>
            </a:r>
            <a:r>
              <a:rPr lang="fr-FR" dirty="0" smtClean="0"/>
              <a:t> model: IBF ~ </a:t>
            </a:r>
            <a:r>
              <a:rPr lang="fr-FR" dirty="0" err="1" smtClean="0"/>
              <a:t>Edrift</a:t>
            </a:r>
            <a:r>
              <a:rPr lang="fr-FR" dirty="0" smtClean="0"/>
              <a:t>/</a:t>
            </a:r>
            <a:r>
              <a:rPr lang="fr-FR" dirty="0" err="1" smtClean="0"/>
              <a:t>Eamp</a:t>
            </a:r>
            <a:endParaRPr lang="fr-FR" dirty="0" smtClean="0"/>
          </a:p>
          <a:p>
            <a:r>
              <a:rPr lang="fr-FR" dirty="0" smtClean="0"/>
              <a:t>Complete set of </a:t>
            </a:r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InGrids</a:t>
            </a:r>
            <a:r>
              <a:rPr lang="fr-FR" dirty="0" smtClean="0"/>
              <a:t> (Max Chefdeville, </a:t>
            </a:r>
            <a:r>
              <a:rPr lang="fr-FR" dirty="0" err="1" smtClean="0"/>
              <a:t>thesis</a:t>
            </a:r>
            <a:r>
              <a:rPr lang="fr-FR" dirty="0" smtClean="0"/>
              <a:t>). </a:t>
            </a:r>
            <a:r>
              <a:rPr lang="fr-FR" dirty="0" err="1" smtClean="0"/>
              <a:t>Confirms</a:t>
            </a:r>
            <a:r>
              <a:rPr lang="fr-FR" dirty="0" smtClean="0"/>
              <a:t> in </a:t>
            </a:r>
            <a:r>
              <a:rPr lang="fr-FR" dirty="0" err="1" smtClean="0"/>
              <a:t>detail</a:t>
            </a:r>
            <a:r>
              <a:rPr lang="fr-FR" dirty="0" smtClean="0"/>
              <a:t> the model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410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measurements</a:t>
            </a:r>
            <a:r>
              <a:rPr lang="fr-FR" dirty="0" smtClean="0"/>
              <a:t> in </a:t>
            </a:r>
            <a:r>
              <a:rPr lang="fr-FR" dirty="0" err="1" smtClean="0"/>
              <a:t>Feb</a:t>
            </a:r>
            <a:r>
              <a:rPr lang="fr-FR" dirty="0" smtClean="0"/>
              <a:t> 2013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964703"/>
          </a:xfrm>
        </p:spPr>
        <p:txBody>
          <a:bodyPr>
            <a:normAutofit/>
          </a:bodyPr>
          <a:lstStyle/>
          <a:p>
            <a:r>
              <a:rPr lang="fr-FR" sz="2400" dirty="0" err="1" smtClean="0"/>
              <a:t>With</a:t>
            </a:r>
            <a:r>
              <a:rPr lang="fr-FR" sz="2400" dirty="0" smtClean="0"/>
              <a:t> T2K </a:t>
            </a:r>
            <a:r>
              <a:rPr lang="fr-FR" sz="2400" dirty="0" err="1" smtClean="0"/>
              <a:t>gas</a:t>
            </a:r>
            <a:r>
              <a:rPr lang="fr-FR" sz="2400" dirty="0" smtClean="0"/>
              <a:t> and 128 µ gap </a:t>
            </a:r>
            <a:r>
              <a:rPr lang="fr-FR" sz="2400" dirty="0" err="1" smtClean="0"/>
              <a:t>bulk</a:t>
            </a:r>
            <a:r>
              <a:rPr lang="fr-FR" sz="2400" dirty="0" smtClean="0"/>
              <a:t> (D. </a:t>
            </a:r>
            <a:r>
              <a:rPr lang="fr-FR" sz="2400" dirty="0" err="1" smtClean="0"/>
              <a:t>Attié</a:t>
            </a:r>
            <a:r>
              <a:rPr lang="fr-FR" sz="2400" dirty="0" smtClean="0"/>
              <a:t>, Purba and </a:t>
            </a:r>
            <a:r>
              <a:rPr lang="fr-FR" sz="2400" dirty="0" err="1" smtClean="0"/>
              <a:t>Sudeb</a:t>
            </a:r>
            <a:r>
              <a:rPr lang="fr-FR" sz="2400" dirty="0" smtClean="0"/>
              <a:t> Bhattacharya, S. Mukhopadhyay, N. </a:t>
            </a:r>
            <a:r>
              <a:rPr lang="fr-FR" sz="2400" dirty="0" err="1" smtClean="0"/>
              <a:t>Majumbar</a:t>
            </a:r>
            <a:r>
              <a:rPr lang="fr-FR" sz="2400" dirty="0" smtClean="0"/>
              <a:t>, W. Wang)</a:t>
            </a:r>
            <a:endParaRPr lang="fr-FR" sz="2400" dirty="0"/>
          </a:p>
        </p:txBody>
      </p:sp>
      <p:pic>
        <p:nvPicPr>
          <p:cNvPr id="4" name="Picture 6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988840"/>
            <a:ext cx="5472608" cy="421969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9552" y="270892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Confirms</a:t>
            </a:r>
            <a:r>
              <a:rPr lang="fr-FR" dirty="0" smtClean="0"/>
              <a:t> the 1/</a:t>
            </a:r>
            <a:r>
              <a:rPr lang="fr-FR" dirty="0" err="1" smtClean="0"/>
              <a:t>field</a:t>
            </a:r>
            <a:r>
              <a:rPr lang="fr-FR" dirty="0" smtClean="0"/>
              <a:t> ratio suppression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8357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87</Words>
  <Application>Microsoft Office PowerPoint</Application>
  <PresentationFormat>Affichage à l'écran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Ion backflow measurements</vt:lpstr>
      <vt:lpstr>Présentation PowerPoint</vt:lpstr>
      <vt:lpstr>New measurements in Feb 2013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 backflow measurements</dc:title>
  <dc:creator>Colas Paul</dc:creator>
  <cp:lastModifiedBy>Colas Paul</cp:lastModifiedBy>
  <cp:revision>1</cp:revision>
  <dcterms:created xsi:type="dcterms:W3CDTF">2013-06-01T07:05:58Z</dcterms:created>
  <dcterms:modified xsi:type="dcterms:W3CDTF">2013-06-01T07:17:07Z</dcterms:modified>
</cp:coreProperties>
</file>