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49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67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19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81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27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43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71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75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60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33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4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B6A9-F89A-445E-9A74-A8033F09845B}" type="datetimeFigureOut">
              <a:rPr lang="fr-FR" smtClean="0"/>
              <a:t>01/06/2013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A4C47-F5D1-4ED9-BE11-EA820501FA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74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Electronics</a:t>
            </a:r>
            <a:r>
              <a:rPr lang="fr-FR" dirty="0" smtClean="0"/>
              <a:t> for ILD TPC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33265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Collaboration meeting</a:t>
            </a:r>
          </a:p>
          <a:p>
            <a:r>
              <a:rPr lang="fr-FR" dirty="0" smtClean="0"/>
              <a:t>DESY, </a:t>
            </a:r>
            <a:r>
              <a:rPr lang="fr-FR" dirty="0" err="1" smtClean="0"/>
              <a:t>June</a:t>
            </a:r>
            <a:r>
              <a:rPr lang="fr-FR" dirty="0" smtClean="0"/>
              <a:t> 1, 2013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70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Requirements</a:t>
            </a:r>
            <a:r>
              <a:rPr lang="fr-FR" dirty="0" smtClean="0"/>
              <a:t> (</a:t>
            </a:r>
            <a:r>
              <a:rPr lang="fr-FR" dirty="0" err="1" smtClean="0"/>
              <a:t>assumptions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in 10-12 </a:t>
            </a:r>
            <a:r>
              <a:rPr lang="fr-FR" dirty="0" err="1" smtClean="0"/>
              <a:t>years</a:t>
            </a:r>
            <a:r>
              <a:rPr lang="fr-FR" dirty="0" smtClean="0"/>
              <a:t> (not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, not </a:t>
            </a:r>
            <a:r>
              <a:rPr lang="fr-FR" dirty="0" err="1" smtClean="0"/>
              <a:t>later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packed</a:t>
            </a:r>
            <a:r>
              <a:rPr lang="fr-FR" dirty="0" smtClean="0"/>
              <a:t> (7 to 21 mm² per </a:t>
            </a:r>
            <a:r>
              <a:rPr lang="fr-FR" dirty="0" err="1" smtClean="0"/>
              <a:t>channel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thin</a:t>
            </a:r>
            <a:r>
              <a:rPr lang="fr-FR" dirty="0" smtClean="0"/>
              <a:t> (total 0.25 X° </a:t>
            </a:r>
            <a:r>
              <a:rPr lang="fr-FR" dirty="0" err="1" smtClean="0"/>
              <a:t>with</a:t>
            </a:r>
            <a:r>
              <a:rPr lang="fr-FR" dirty="0" smtClean="0"/>
              <a:t> the detector and </a:t>
            </a:r>
            <a:r>
              <a:rPr lang="fr-FR" dirty="0" err="1" smtClean="0"/>
              <a:t>cooling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consumption</a:t>
            </a:r>
            <a:r>
              <a:rPr lang="fr-FR" dirty="0" smtClean="0"/>
              <a:t> (power-</a:t>
            </a:r>
            <a:r>
              <a:rPr lang="fr-FR" dirty="0" err="1" smtClean="0"/>
              <a:t>pulsable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 noise O(500 e-)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4909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GdSP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fr-FR" dirty="0" err="1" smtClean="0"/>
              <a:t>GdSP</a:t>
            </a:r>
            <a:r>
              <a:rPr lang="fr-FR" dirty="0" smtClean="0"/>
              <a:t> (Paul </a:t>
            </a:r>
            <a:r>
              <a:rPr lang="fr-FR" dirty="0" err="1" smtClean="0"/>
              <a:t>Aspell</a:t>
            </a:r>
            <a:r>
              <a:rPr lang="fr-FR" dirty="0" smtClean="0"/>
              <a:t> et al.)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meet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New Common Front End </a:t>
            </a:r>
            <a:r>
              <a:rPr lang="fr-FR" dirty="0" err="1" smtClean="0"/>
              <a:t>with</a:t>
            </a:r>
            <a:r>
              <a:rPr lang="fr-FR" dirty="0" smtClean="0"/>
              <a:t> VFAT3</a:t>
            </a:r>
          </a:p>
          <a:p>
            <a:pPr lvl="1"/>
            <a:r>
              <a:rPr lang="fr-FR" dirty="0" err="1" smtClean="0"/>
              <a:t>Filter</a:t>
            </a:r>
            <a:r>
              <a:rPr lang="fr-FR" dirty="0" smtClean="0"/>
              <a:t> as in SALTRO and ALTRO</a:t>
            </a:r>
          </a:p>
          <a:p>
            <a:pPr lvl="1"/>
            <a:r>
              <a:rPr lang="fr-FR" dirty="0" err="1" smtClean="0"/>
              <a:t>Various</a:t>
            </a:r>
            <a:r>
              <a:rPr lang="fr-FR" dirty="0" smtClean="0"/>
              <a:t> power </a:t>
            </a:r>
            <a:r>
              <a:rPr lang="fr-FR" dirty="0" err="1" smtClean="0"/>
              <a:t>regions</a:t>
            </a:r>
            <a:r>
              <a:rPr lang="fr-FR" dirty="0" smtClean="0"/>
              <a:t> for optimal </a:t>
            </a:r>
            <a:r>
              <a:rPr lang="fr-FR" dirty="0" err="1" smtClean="0"/>
              <a:t>pulsing</a:t>
            </a:r>
            <a:endParaRPr lang="fr-FR" dirty="0" smtClean="0"/>
          </a:p>
          <a:p>
            <a:pPr lvl="1"/>
            <a:r>
              <a:rPr lang="fr-FR" dirty="0" err="1" smtClean="0"/>
              <a:t>Optimized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ADC </a:t>
            </a:r>
            <a:r>
              <a:rPr lang="fr-FR" dirty="0" err="1" smtClean="0"/>
              <a:t>saving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and power </a:t>
            </a:r>
          </a:p>
          <a:p>
            <a:r>
              <a:rPr lang="fr-FR" dirty="0" err="1" smtClean="0"/>
              <a:t>Technology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revised</a:t>
            </a:r>
            <a:r>
              <a:rPr lang="fr-FR" dirty="0" smtClean="0"/>
              <a:t>. For the time </a:t>
            </a:r>
            <a:r>
              <a:rPr lang="fr-FR" dirty="0" err="1" smtClean="0"/>
              <a:t>being</a:t>
            </a:r>
            <a:r>
              <a:rPr lang="fr-FR" dirty="0" smtClean="0"/>
              <a:t> 130 nm (IBM), but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change. 128 </a:t>
            </a:r>
            <a:r>
              <a:rPr lang="fr-FR" dirty="0" err="1" smtClean="0"/>
              <a:t>channels</a:t>
            </a:r>
            <a:r>
              <a:rPr lang="fr-FR" dirty="0" smtClean="0"/>
              <a:t> per chip.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2091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 smtClean="0"/>
              <a:t>Presently</a:t>
            </a:r>
            <a:r>
              <a:rPr lang="fr-FR" dirty="0" smtClean="0"/>
              <a:t>, VFAT3/</a:t>
            </a:r>
            <a:r>
              <a:rPr lang="fr-FR" dirty="0" err="1" smtClean="0"/>
              <a:t>GdSP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for CMS LS2 upgrade. </a:t>
            </a:r>
            <a:r>
              <a:rPr lang="fr-FR" dirty="0" err="1" smtClean="0"/>
              <a:t>Latest</a:t>
            </a:r>
            <a:r>
              <a:rPr lang="fr-FR" dirty="0" smtClean="0"/>
              <a:t> meeting May 22, 2013.</a:t>
            </a:r>
          </a:p>
          <a:p>
            <a:r>
              <a:rPr lang="fr-FR" dirty="0" smtClean="0"/>
              <a:t>CFE : Fabrice Guilloux (AIDA) -&gt; </a:t>
            </a:r>
            <a:r>
              <a:rPr lang="fr-FR" dirty="0" err="1" smtClean="0"/>
              <a:t>submission</a:t>
            </a:r>
            <a:r>
              <a:rPr lang="fr-FR" dirty="0" smtClean="0"/>
              <a:t> in </a:t>
            </a:r>
            <a:r>
              <a:rPr lang="fr-FR" dirty="0" err="1" smtClean="0"/>
              <a:t>September</a:t>
            </a:r>
            <a:r>
              <a:rPr lang="fr-FR" dirty="0" smtClean="0"/>
              <a:t> 2013?</a:t>
            </a:r>
          </a:p>
          <a:p>
            <a:r>
              <a:rPr lang="fr-FR" dirty="0" smtClean="0"/>
              <a:t>ADC : Marek </a:t>
            </a:r>
            <a:r>
              <a:rPr lang="fr-FR" dirty="0" err="1" smtClean="0"/>
              <a:t>Idzik</a:t>
            </a:r>
            <a:r>
              <a:rPr lang="fr-FR" dirty="0" smtClean="0"/>
              <a:t> (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late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in a </a:t>
            </a:r>
            <a:r>
              <a:rPr lang="fr-FR" dirty="0" err="1" smtClean="0"/>
              <a:t>submit</a:t>
            </a:r>
            <a:r>
              <a:rPr lang="fr-FR" dirty="0" smtClean="0"/>
              <a:t> in 2014)</a:t>
            </a:r>
          </a:p>
          <a:p>
            <a:r>
              <a:rPr lang="fr-FR" dirty="0" err="1" smtClean="0"/>
              <a:t>RAMs</a:t>
            </a:r>
            <a:r>
              <a:rPr lang="fr-FR" dirty="0" smtClean="0"/>
              <a:t> : </a:t>
            </a:r>
            <a:r>
              <a:rPr lang="fr-FR" dirty="0" err="1" smtClean="0"/>
              <a:t>student</a:t>
            </a:r>
            <a:r>
              <a:rPr lang="fr-FR" dirty="0" smtClean="0"/>
              <a:t> Jérôme Masson</a:t>
            </a:r>
          </a:p>
          <a:p>
            <a:r>
              <a:rPr lang="fr-FR" dirty="0" smtClean="0"/>
              <a:t>DSP: Tina </a:t>
            </a:r>
            <a:r>
              <a:rPr lang="fr-FR" dirty="0" err="1" smtClean="0"/>
              <a:t>Sirea</a:t>
            </a:r>
            <a:r>
              <a:rPr lang="fr-FR" dirty="0" smtClean="0"/>
              <a:t> </a:t>
            </a:r>
            <a:r>
              <a:rPr lang="fr-FR" dirty="0" err="1" smtClean="0"/>
              <a:t>Naranjia</a:t>
            </a:r>
            <a:r>
              <a:rPr lang="fr-FR" dirty="0" smtClean="0"/>
              <a:t>. </a:t>
            </a:r>
            <a:r>
              <a:rPr lang="fr-FR" dirty="0" err="1" smtClean="0"/>
              <a:t>Need</a:t>
            </a:r>
            <a:r>
              <a:rPr lang="fr-FR" dirty="0" smtClean="0"/>
              <a:t> digital </a:t>
            </a:r>
            <a:r>
              <a:rPr lang="fr-FR" dirty="0" err="1" smtClean="0"/>
              <a:t>micro-electronics</a:t>
            </a:r>
            <a:r>
              <a:rPr lang="fr-FR" dirty="0" smtClean="0"/>
              <a:t> </a:t>
            </a:r>
            <a:r>
              <a:rPr lang="fr-FR" dirty="0" err="1" smtClean="0"/>
              <a:t>specialists</a:t>
            </a:r>
            <a:r>
              <a:rPr lang="fr-FR" dirty="0" smtClean="0"/>
              <a:t> for </a:t>
            </a:r>
            <a:r>
              <a:rPr lang="fr-FR" dirty="0" err="1" smtClean="0"/>
              <a:t>this</a:t>
            </a:r>
            <a:r>
              <a:rPr lang="fr-FR" dirty="0" smtClean="0"/>
              <a:t> part.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912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Road </a:t>
            </a:r>
            <a:r>
              <a:rPr lang="fr-FR" dirty="0" err="1" smtClean="0"/>
              <a:t>map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Initially</a:t>
            </a:r>
            <a:r>
              <a:rPr lang="fr-FR" dirty="0" smtClean="0"/>
              <a:t> VFAT3 (for CMS) and </a:t>
            </a:r>
            <a:r>
              <a:rPr lang="fr-FR" dirty="0" err="1" smtClean="0"/>
              <a:t>GdSP</a:t>
            </a:r>
            <a:r>
              <a:rPr lang="fr-FR" dirty="0" smtClean="0"/>
              <a:t> (for LC TPC)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felt</a:t>
            </a:r>
            <a:r>
              <a:rPr lang="fr-FR" dirty="0" smtClean="0"/>
              <a:t> to go in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. Common Front End </a:t>
            </a:r>
            <a:r>
              <a:rPr lang="fr-FR" dirty="0" err="1" smtClean="0"/>
              <a:t>somewhat</a:t>
            </a:r>
            <a:r>
              <a:rPr lang="fr-FR" dirty="0" smtClean="0"/>
              <a:t> </a:t>
            </a:r>
            <a:r>
              <a:rPr lang="fr-FR" dirty="0" err="1" smtClean="0"/>
              <a:t>advanced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Then</a:t>
            </a:r>
            <a:r>
              <a:rPr lang="fr-FR" dirty="0" smtClean="0"/>
              <a:t> ALICE </a:t>
            </a:r>
            <a:r>
              <a:rPr lang="fr-FR" dirty="0" err="1" smtClean="0"/>
              <a:t>joined</a:t>
            </a:r>
            <a:r>
              <a:rPr lang="fr-FR" dirty="0" smtClean="0"/>
              <a:t> (TPC and di-muon arm)</a:t>
            </a:r>
          </a:p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: ALICE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choose</a:t>
            </a:r>
            <a:r>
              <a:rPr lang="fr-FR" dirty="0" smtClean="0"/>
              <a:t> VFAT3/</a:t>
            </a:r>
            <a:r>
              <a:rPr lang="fr-FR" dirty="0" err="1" smtClean="0"/>
              <a:t>GdSP</a:t>
            </a:r>
            <a:r>
              <a:rPr lang="fr-FR" dirty="0" smtClean="0"/>
              <a:t> (meeting May 22, 2013</a:t>
            </a:r>
            <a:r>
              <a:rPr lang="fr-FR" dirty="0" smtClean="0"/>
              <a:t>).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entrust</a:t>
            </a:r>
            <a:r>
              <a:rPr lang="fr-FR" dirty="0" smtClean="0"/>
              <a:t> a </a:t>
            </a:r>
            <a:r>
              <a:rPr lang="fr-FR" dirty="0" err="1" smtClean="0"/>
              <a:t>Brasilian</a:t>
            </a:r>
            <a:r>
              <a:rPr lang="fr-FR" dirty="0" smtClean="0"/>
              <a:t> </a:t>
            </a:r>
            <a:r>
              <a:rPr lang="fr-FR" dirty="0" err="1" smtClean="0"/>
              <a:t>Nuclear</a:t>
            </a:r>
            <a:r>
              <a:rPr lang="fr-FR" dirty="0" smtClean="0"/>
              <a:t> Physics </a:t>
            </a:r>
            <a:r>
              <a:rPr lang="fr-FR" dirty="0" err="1" smtClean="0"/>
              <a:t>lab</a:t>
            </a:r>
            <a:r>
              <a:rPr lang="fr-FR" dirty="0" smtClean="0"/>
              <a:t> to do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(in 130 nm TSMC). 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escape CERN. 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0912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6" y="260647"/>
            <a:ext cx="8573806" cy="628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1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3335" cy="6007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541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5924"/>
            <a:ext cx="8280920" cy="631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122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275</Words>
  <Application>Microsoft Office PowerPoint</Application>
  <PresentationFormat>Affichage à l'écran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Electronics for ILD TPC</vt:lpstr>
      <vt:lpstr>Requirements (assumptions)</vt:lpstr>
      <vt:lpstr>GdSP</vt:lpstr>
      <vt:lpstr>Present status</vt:lpstr>
      <vt:lpstr>Road map evolution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for ILD TPC</dc:title>
  <dc:creator>Colas Paul</dc:creator>
  <cp:lastModifiedBy>Colas Paul</cp:lastModifiedBy>
  <cp:revision>12</cp:revision>
  <dcterms:created xsi:type="dcterms:W3CDTF">2013-05-29T12:07:40Z</dcterms:created>
  <dcterms:modified xsi:type="dcterms:W3CDTF">2013-06-01T10:46:54Z</dcterms:modified>
</cp:coreProperties>
</file>