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2" r:id="rId3"/>
    <p:sldId id="263" r:id="rId4"/>
    <p:sldId id="265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03/05/2013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03/05/2013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03/05/2013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03/05/2013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03/05/2013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03/05/2013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03/05/2013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03/05/2013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03/05/2013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03/05/2013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03/05/2013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03/05/2013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24534954-8D7E-4F66-94E6-3BA8E7EA0DB8}" type="slidenum">
              <a:rPr lang="en-GB" sz="1400" smtClean="0">
                <a:latin typeface="Calibri" pitchFamily="34" charset="0"/>
              </a:rPr>
              <a:t>1</a:t>
            </a:fld>
            <a:r>
              <a:rPr lang="en-GB" sz="1400" dirty="0" smtClean="0">
                <a:latin typeface="Calibri" pitchFamily="34" charset="0"/>
              </a:rPr>
              <a:t>/6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03 May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Further Data Analysis</a:t>
            </a:r>
            <a:br>
              <a:rPr lang="en-GB" dirty="0" smtClean="0"/>
            </a:br>
            <a:r>
              <a:rPr lang="en-GB" dirty="0" smtClean="0"/>
              <a:t>April 2013 ATF Trip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IPA </a:t>
            </a:r>
            <a:r>
              <a:rPr lang="en-GB" dirty="0" err="1" smtClean="0"/>
              <a:t>Calib</a:t>
            </a:r>
            <a:r>
              <a:rPr lang="en-GB" dirty="0" smtClean="0"/>
              <a:t> 2 Sis Dig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405" y="764704"/>
            <a:ext cx="5832648" cy="5832648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</a:t>
            </a:fld>
            <a:r>
              <a:rPr lang="en-GB" sz="1400" dirty="0" smtClean="0">
                <a:latin typeface="Calibri" pitchFamily="34" charset="0"/>
              </a:rPr>
              <a:t>/6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03 May </a:t>
            </a:r>
            <a:r>
              <a:rPr lang="en-GB" sz="1400" dirty="0">
                <a:latin typeface="Calibri" pitchFamily="34" charset="0"/>
              </a:rPr>
              <a:t>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813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592" y="692696"/>
            <a:ext cx="10747640" cy="30656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IPA QD0FF z Scans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1090" y="3645024"/>
            <a:ext cx="10747640" cy="3096344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3</a:t>
            </a:fld>
            <a:r>
              <a:rPr lang="en-GB" sz="1400" dirty="0" smtClean="0">
                <a:latin typeface="Calibri" pitchFamily="34" charset="0"/>
              </a:rPr>
              <a:t>/6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03 May </a:t>
            </a:r>
            <a:r>
              <a:rPr lang="en-GB" sz="1400" dirty="0">
                <a:latin typeface="Calibri" pitchFamily="34" charset="0"/>
              </a:rPr>
              <a:t>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47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592" y="720844"/>
            <a:ext cx="10747640" cy="30093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IPB QD0FF z Scans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3134" y="3645024"/>
            <a:ext cx="10191727" cy="3096344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4</a:t>
            </a:fld>
            <a:r>
              <a:rPr lang="en-GB" sz="1400" dirty="0" smtClean="0">
                <a:latin typeface="Calibri" pitchFamily="34" charset="0"/>
              </a:rPr>
              <a:t>/6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03 May </a:t>
            </a:r>
            <a:r>
              <a:rPr lang="en-GB" sz="1400" dirty="0">
                <a:latin typeface="Calibri" pitchFamily="34" charset="0"/>
              </a:rPr>
              <a:t>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004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 2 B Correlation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5</a:t>
            </a:fld>
            <a:r>
              <a:rPr lang="en-GB" sz="1400" dirty="0" smtClean="0">
                <a:latin typeface="Calibri" pitchFamily="34" charset="0"/>
              </a:rPr>
              <a:t>/6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03 May </a:t>
            </a:r>
            <a:r>
              <a:rPr lang="en-GB" sz="1400" dirty="0">
                <a:latin typeface="Calibri" pitchFamily="34" charset="0"/>
              </a:rPr>
              <a:t>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320154"/>
              </p:ext>
            </p:extLst>
          </p:nvPr>
        </p:nvGraphicFramePr>
        <p:xfrm>
          <a:off x="457200" y="16002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Run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P1(%)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P2(%)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P3(%)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fbRun1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fbRun2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fbRun3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fbRun4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Only have feedback on data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896423"/>
              </p:ext>
            </p:extLst>
          </p:nvPr>
        </p:nvGraphicFramePr>
        <p:xfrm>
          <a:off x="1524000" y="3933056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Run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IPB(%)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Ipfb1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Ipfb2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Ipfb3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ipfb4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64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126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fbRun</a:t>
            </a:r>
            <a:r>
              <a:rPr lang="en-GB" dirty="0" smtClean="0"/>
              <a:t> 1 - Upstream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764704"/>
            <a:ext cx="10406594" cy="5832648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6</a:t>
            </a:fld>
            <a:r>
              <a:rPr lang="en-GB" sz="1400" dirty="0" smtClean="0">
                <a:latin typeface="Calibri" pitchFamily="34" charset="0"/>
              </a:rPr>
              <a:t>/6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03 May </a:t>
            </a:r>
            <a:r>
              <a:rPr lang="en-GB" sz="1400" dirty="0">
                <a:latin typeface="Calibri" pitchFamily="34" charset="0"/>
              </a:rPr>
              <a:t>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3994</TotalTime>
  <Words>96</Words>
  <Application>Microsoft Office PowerPoint</Application>
  <PresentationFormat>On-screen Show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Further Data Analysis April 2013 ATF Trip</vt:lpstr>
      <vt:lpstr>IPA Calib 2 Sis Dig</vt:lpstr>
      <vt:lpstr>IPA QD0FF z Scans</vt:lpstr>
      <vt:lpstr>IPB QD0FF z Scans</vt:lpstr>
      <vt:lpstr>B 2 B Correlation</vt:lpstr>
      <vt:lpstr>fbRun 1 - Upstream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71</cp:revision>
  <dcterms:created xsi:type="dcterms:W3CDTF">2011-03-24T11:41:11Z</dcterms:created>
  <dcterms:modified xsi:type="dcterms:W3CDTF">2013-05-03T09:01:59Z</dcterms:modified>
</cp:coreProperties>
</file>