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2" r:id="rId4"/>
    <p:sldId id="261" r:id="rId5"/>
    <p:sldId id="263" r:id="rId6"/>
    <p:sldId id="259" r:id="rId7"/>
    <p:sldId id="264" r:id="rId8"/>
    <p:sldId id="265" r:id="rId9"/>
    <p:sldId id="266" r:id="rId10"/>
    <p:sldId id="267" r:id="rId11"/>
    <p:sldId id="27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CCFF"/>
    <a:srgbClr val="FFFF66"/>
    <a:srgbClr val="FF2F2F"/>
    <a:srgbClr val="FF5050"/>
    <a:srgbClr val="89A4A7"/>
    <a:srgbClr val="FF0000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45" autoAdjust="0"/>
  </p:normalViewPr>
  <p:slideViewPr>
    <p:cSldViewPr>
      <p:cViewPr varScale="1">
        <p:scale>
          <a:sx n="94" d="100"/>
          <a:sy n="94" d="100"/>
        </p:scale>
        <p:origin x="-116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Baseline runs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6183678"/>
              </p:ext>
            </p:extLst>
          </p:nvPr>
        </p:nvGraphicFramePr>
        <p:xfrm>
          <a:off x="457200" y="1772816"/>
          <a:ext cx="82296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26568"/>
                <a:gridCol w="3101516"/>
                <a:gridCol w="310151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Digitiser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Noise jitter</a:t>
                      </a:r>
                    </a:p>
                    <a:p>
                      <a:pPr algn="ctr"/>
                      <a:r>
                        <a:rPr lang="en-GB" sz="3200" dirty="0" smtClean="0"/>
                        <a:t>(ADC counts)</a:t>
                      </a:r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chemeClr val="bg1"/>
                          </a:solidFill>
                        </a:rPr>
                        <a:t>Scale factor (um/ADC)</a:t>
                      </a:r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FONT5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6~17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0.005</a:t>
                      </a:r>
                      <a:endParaRPr lang="en-GB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SIS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 smtClean="0"/>
                        <a:t>4~14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 smtClean="0"/>
                        <a:t>0.01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4437112"/>
            <a:ext cx="8229600" cy="16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Scale factor given by Mikey obtained from a calibration with beam at a homodyne variable attenuator setting of 0 </a:t>
            </a:r>
            <a:r>
              <a:rPr lang="en-GB" kern="0" dirty="0" err="1" smtClean="0"/>
              <a:t>dB.</a:t>
            </a:r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162337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 the following slides, waveforms for baseline runs taken</a:t>
            </a:r>
          </a:p>
          <a:p>
            <a:pPr lvl="1"/>
            <a:r>
              <a:rPr lang="en-GB" dirty="0" smtClean="0"/>
              <a:t>using FONT5 digitiser on 16 Apr 2013</a:t>
            </a:r>
          </a:p>
          <a:p>
            <a:pPr lvl="1"/>
            <a:r>
              <a:rPr lang="en-GB" dirty="0" smtClean="0"/>
              <a:t>using SIS digitiser on 24 Apr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11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5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34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3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8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8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08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0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59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‘Baseline runs’ were taken where only the LO was supplied to the homodyne second stage electronics, with no IP BPM signal: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8" name="Oval 7"/>
          <p:cNvSpPr/>
          <p:nvPr/>
        </p:nvSpPr>
        <p:spPr>
          <a:xfrm>
            <a:off x="3635896" y="4240252"/>
            <a:ext cx="648072" cy="6480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8" idx="1"/>
            <a:endCxn id="8" idx="5"/>
          </p:cNvCxnSpPr>
          <p:nvPr/>
        </p:nvCxnSpPr>
        <p:spPr>
          <a:xfrm>
            <a:off x="3730804" y="4335160"/>
            <a:ext cx="458256" cy="4582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8" idx="3"/>
            <a:endCxn id="8" idx="7"/>
          </p:cNvCxnSpPr>
          <p:nvPr/>
        </p:nvCxnSpPr>
        <p:spPr>
          <a:xfrm flipV="1">
            <a:off x="3730804" y="4335160"/>
            <a:ext cx="458256" cy="4582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0"/>
          </p:cNvCxnSpPr>
          <p:nvPr/>
        </p:nvCxnSpPr>
        <p:spPr>
          <a:xfrm>
            <a:off x="3959932" y="3899376"/>
            <a:ext cx="0" cy="3408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40988" y="3429000"/>
            <a:ext cx="814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LO</a:t>
            </a:r>
            <a:endParaRPr lang="en-GB" sz="2800" dirty="0"/>
          </a:p>
        </p:txBody>
      </p:sp>
      <p:cxnSp>
        <p:nvCxnSpPr>
          <p:cNvPr id="17" name="Straight Arrow Connector 16"/>
          <p:cNvCxnSpPr>
            <a:endCxn id="8" idx="2"/>
          </p:cNvCxnSpPr>
          <p:nvPr/>
        </p:nvCxnSpPr>
        <p:spPr>
          <a:xfrm>
            <a:off x="3275856" y="4564288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275856" y="4456276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8" idx="7"/>
          </p:cNvCxnSpPr>
          <p:nvPr/>
        </p:nvCxnSpPr>
        <p:spPr>
          <a:xfrm>
            <a:off x="4189060" y="4335160"/>
            <a:ext cx="4549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92080" y="429309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FONT5 or SIS</a:t>
            </a:r>
            <a:endParaRPr lang="en-GB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827584" y="429309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/>
              <a:t>terminated</a:t>
            </a:r>
            <a:endParaRPr lang="en-GB" sz="2800" dirty="0"/>
          </a:p>
        </p:txBody>
      </p:sp>
      <p:cxnSp>
        <p:nvCxnSpPr>
          <p:cNvPr id="38" name="Straight Arrow Connector 37"/>
          <p:cNvCxnSpPr>
            <a:stCxn id="8" idx="5"/>
          </p:cNvCxnSpPr>
          <p:nvPr/>
        </p:nvCxnSpPr>
        <p:spPr>
          <a:xfrm>
            <a:off x="4189060" y="4793416"/>
            <a:ext cx="454948" cy="18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644008" y="4057908"/>
            <a:ext cx="503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I</a:t>
            </a:r>
            <a:endParaRPr lang="en-GB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4666908" y="4509120"/>
            <a:ext cx="48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Q</a:t>
            </a:r>
            <a:endParaRPr lang="en-GB" sz="2800" dirty="0"/>
          </a:p>
        </p:txBody>
      </p:sp>
      <p:sp>
        <p:nvSpPr>
          <p:cNvPr id="43" name="Right Brace 42"/>
          <p:cNvSpPr/>
          <p:nvPr/>
        </p:nvSpPr>
        <p:spPr>
          <a:xfrm>
            <a:off x="5100610" y="4149080"/>
            <a:ext cx="191470" cy="88326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3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711E69-E8AD-4F54-BC78-6E549ED50EC9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4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 cavity 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Noise jitter (in ADC counts):</a:t>
            </a:r>
          </a:p>
          <a:p>
            <a:pPr lvl="1"/>
            <a:r>
              <a:rPr lang="en-GB" dirty="0" smtClean="0"/>
              <a:t>using FONT5 board with different 2</a:t>
            </a:r>
            <a:r>
              <a:rPr lang="en-GB" baseline="30000" dirty="0" smtClean="0"/>
              <a:t>nd</a:t>
            </a:r>
            <a:r>
              <a:rPr lang="en-GB" dirty="0" smtClean="0"/>
              <a:t> stages</a:t>
            </a:r>
          </a:p>
          <a:p>
            <a:pPr lvl="1"/>
            <a:r>
              <a:rPr lang="en-GB" dirty="0" smtClean="0"/>
              <a:t>using SIS digitiser (which 2</a:t>
            </a:r>
            <a:r>
              <a:rPr lang="en-GB" baseline="30000" dirty="0" smtClean="0"/>
              <a:t>nd</a:t>
            </a:r>
            <a:r>
              <a:rPr lang="en-GB" dirty="0" smtClean="0"/>
              <a:t> stage?)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30621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9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785" r="7023"/>
          <a:stretch/>
        </p:blipFill>
        <p:spPr bwMode="auto">
          <a:xfrm>
            <a:off x="971600" y="1352440"/>
            <a:ext cx="3124143" cy="50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971600" y="908720"/>
            <a:ext cx="3168352" cy="43204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2</a:t>
            </a:r>
            <a:r>
              <a:rPr lang="en-GB" sz="2800" baseline="30000" dirty="0" smtClean="0">
                <a:solidFill>
                  <a:sysClr val="windowText" lastClr="000000"/>
                </a:solidFill>
              </a:rPr>
              <a:t>nd</a:t>
            </a:r>
            <a:r>
              <a:rPr lang="en-GB" sz="2800" dirty="0" smtClean="0">
                <a:solidFill>
                  <a:sysClr val="windowText" lastClr="000000"/>
                </a:solidFill>
              </a:rPr>
              <a:t> stage 07-3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51520" y="274166"/>
            <a:ext cx="8640960" cy="49053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Reference cavity LO, FONT5 board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91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6" t="7785" r="5510"/>
          <a:stretch/>
        </p:blipFill>
        <p:spPr bwMode="auto">
          <a:xfrm>
            <a:off x="4711844" y="1352440"/>
            <a:ext cx="3316540" cy="50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785" r="7023"/>
          <a:stretch/>
        </p:blipFill>
        <p:spPr bwMode="auto">
          <a:xfrm>
            <a:off x="971600" y="1352440"/>
            <a:ext cx="3124143" cy="50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971600" y="908720"/>
            <a:ext cx="3168352" cy="43204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2</a:t>
            </a:r>
            <a:r>
              <a:rPr lang="en-GB" sz="2800" baseline="30000" dirty="0" smtClean="0">
                <a:solidFill>
                  <a:sysClr val="windowText" lastClr="000000"/>
                </a:solidFill>
              </a:rPr>
              <a:t>nd</a:t>
            </a:r>
            <a:r>
              <a:rPr lang="en-GB" sz="2800" dirty="0" smtClean="0">
                <a:solidFill>
                  <a:sysClr val="windowText" lastClr="000000"/>
                </a:solidFill>
              </a:rPr>
              <a:t> stage 07-3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H="1">
            <a:off x="4860032" y="908720"/>
            <a:ext cx="3168352" cy="43204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2</a:t>
            </a:r>
            <a:r>
              <a:rPr lang="en-GB" sz="2800" baseline="30000" dirty="0" smtClean="0">
                <a:solidFill>
                  <a:sysClr val="windowText" lastClr="000000"/>
                </a:solidFill>
              </a:rPr>
              <a:t>nd</a:t>
            </a:r>
            <a:r>
              <a:rPr lang="en-GB" sz="2800" dirty="0" smtClean="0">
                <a:solidFill>
                  <a:sysClr val="windowText" lastClr="000000"/>
                </a:solidFill>
              </a:rPr>
              <a:t> stage 06-2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51520" y="274166"/>
            <a:ext cx="8640960" cy="49053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Reference cavity LO, FONT5 board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0323" y="908720"/>
            <a:ext cx="7270267" cy="545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51520" y="274166"/>
            <a:ext cx="8640960" cy="49053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Reference cavity LO, SIS digitiser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9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sources of 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Noise jitters (in ADCs) for other LOs:</a:t>
            </a:r>
          </a:p>
          <a:p>
            <a:pPr lvl="1"/>
            <a:r>
              <a:rPr lang="en-GB" dirty="0" smtClean="0"/>
              <a:t>Damping ring LO</a:t>
            </a:r>
          </a:p>
          <a:p>
            <a:pPr lvl="1"/>
            <a:r>
              <a:rPr lang="en-GB" dirty="0" smtClean="0"/>
              <a:t>Signal generator 714 MHz LO</a:t>
            </a:r>
          </a:p>
          <a:p>
            <a:r>
              <a:rPr lang="en-GB" dirty="0" smtClean="0"/>
              <a:t>Record of which 2</a:t>
            </a:r>
            <a:r>
              <a:rPr lang="en-GB" baseline="30000" dirty="0" smtClean="0"/>
              <a:t>nd</a:t>
            </a:r>
            <a:r>
              <a:rPr lang="en-GB" dirty="0" smtClean="0"/>
              <a:t> stage modules used not found.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113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4" t="8297" r="50000"/>
          <a:stretch/>
        </p:blipFill>
        <p:spPr bwMode="auto">
          <a:xfrm>
            <a:off x="5076056" y="1352440"/>
            <a:ext cx="3297158" cy="50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t="7822" r="50459"/>
          <a:stretch/>
        </p:blipFill>
        <p:spPr bwMode="auto">
          <a:xfrm>
            <a:off x="827584" y="1352440"/>
            <a:ext cx="3132120" cy="50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3480" y="260648"/>
            <a:ext cx="4246512" cy="108012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Damping ring LO,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FONT5 board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H="1">
            <a:off x="4572000" y="272320"/>
            <a:ext cx="4248472" cy="108012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Signal generator LO</a:t>
            </a:r>
            <a:r>
              <a:rPr lang="en-GB" sz="3200" b="1" dirty="0">
                <a:solidFill>
                  <a:sysClr val="windowText" lastClr="000000"/>
                </a:solidFill>
              </a:rPr>
              <a:t>,</a:t>
            </a:r>
          </a:p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</a:rPr>
              <a:t>FONT5 board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12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228638"/>
              </p:ext>
            </p:extLst>
          </p:nvPr>
        </p:nvGraphicFramePr>
        <p:xfrm>
          <a:off x="457200" y="1772816"/>
          <a:ext cx="82296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Noise jitter</a:t>
                      </a:r>
                    </a:p>
                    <a:p>
                      <a:pPr algn="ctr"/>
                      <a:r>
                        <a:rPr lang="en-GB" sz="3200" dirty="0" smtClean="0"/>
                        <a:t>(ADC counts)</a:t>
                      </a:r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Using FONT5 board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6~17</a:t>
                      </a:r>
                      <a:endParaRPr lang="en-GB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Using SIS digitiser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 smtClean="0"/>
                        <a:t>4~14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4437112"/>
            <a:ext cx="8229600" cy="16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Noise jitter is affected by homodyne 2</a:t>
            </a:r>
            <a:r>
              <a:rPr lang="en-GB" kern="0" baseline="30000" dirty="0" smtClean="0"/>
              <a:t>nd</a:t>
            </a:r>
            <a:r>
              <a:rPr lang="en-GB" kern="0" dirty="0" smtClean="0"/>
              <a:t> stage module. Noise jitter may also be affected by choice of LO and/or digitiser.</a:t>
            </a:r>
          </a:p>
        </p:txBody>
      </p:sp>
    </p:spTree>
    <p:extLst>
      <p:ext uri="{BB962C8B-B14F-4D97-AF65-F5344CB8AC3E}">
        <p14:creationId xmlns:p14="http://schemas.microsoft.com/office/powerpoint/2010/main" val="39956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2497</TotalTime>
  <Words>357</Words>
  <Application>Microsoft Office PowerPoint</Application>
  <PresentationFormat>On-screen Show (4:3)</PresentationFormat>
  <Paragraphs>112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Arial</vt:lpstr>
      <vt:lpstr>Default Design</vt:lpstr>
      <vt:lpstr>Baseline runs</vt:lpstr>
      <vt:lpstr>Introduction</vt:lpstr>
      <vt:lpstr>Reference cavity LO</vt:lpstr>
      <vt:lpstr>PowerPoint Presentation</vt:lpstr>
      <vt:lpstr>PowerPoint Presentation</vt:lpstr>
      <vt:lpstr>PowerPoint Presentation</vt:lpstr>
      <vt:lpstr>Other sources of LO</vt:lpstr>
      <vt:lpstr>PowerPoint Presentation</vt:lpstr>
      <vt:lpstr>Summary</vt:lpstr>
      <vt:lpstr>Appendix</vt:lpstr>
      <vt:lpstr>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184</cp:revision>
  <dcterms:created xsi:type="dcterms:W3CDTF">2009-05-21T13:39:04Z</dcterms:created>
  <dcterms:modified xsi:type="dcterms:W3CDTF">2013-05-02T21:58:50Z</dcterms:modified>
</cp:coreProperties>
</file>