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2" r:id="rId4"/>
    <p:sldId id="263" r:id="rId5"/>
    <p:sldId id="279" r:id="rId6"/>
    <p:sldId id="2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  <a:srgbClr val="FFFF66"/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45" autoAdjust="0"/>
  </p:normalViewPr>
  <p:slideViewPr>
    <p:cSldViewPr>
      <p:cViewPr>
        <p:scale>
          <a:sx n="100" d="100"/>
          <a:sy n="100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Fourier transforms</a:t>
            </a:r>
            <a:br>
              <a:rPr lang="en-GB" dirty="0" smtClean="0"/>
            </a:br>
            <a:r>
              <a:rPr lang="en-GB" dirty="0" smtClean="0"/>
              <a:t>of baseline </a:t>
            </a:r>
            <a:r>
              <a:rPr lang="en-GB" dirty="0" smtClean="0"/>
              <a:t>runs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‘Baseline runs’ were taken where only the LO was supplied to the homodyne second stage electronics, with no IP BPM </a:t>
            </a:r>
            <a:r>
              <a:rPr lang="en-GB" dirty="0" smtClean="0"/>
              <a:t>signal.</a:t>
            </a:r>
          </a:p>
          <a:p>
            <a:r>
              <a:rPr lang="en-GB" dirty="0" smtClean="0"/>
              <a:t>The FONT5 board was used to digitise baseline runs using (in turn) damping ring, signal generator and reference cavity LO.</a:t>
            </a:r>
          </a:p>
          <a:p>
            <a:r>
              <a:rPr lang="en-GB" dirty="0" smtClean="0"/>
              <a:t>The SIS digitiser was used with the reference cavity only.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7509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" t="8297" r="50000" b="47445"/>
          <a:stretch/>
        </p:blipFill>
        <p:spPr bwMode="auto">
          <a:xfrm>
            <a:off x="5076056" y="1352440"/>
            <a:ext cx="3297158" cy="242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t="7822" r="50459" b="47690"/>
          <a:stretch/>
        </p:blipFill>
        <p:spPr bwMode="auto">
          <a:xfrm>
            <a:off x="827584" y="1352440"/>
            <a:ext cx="3132120" cy="242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3480" y="260648"/>
            <a:ext cx="4246512" cy="108012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Damping ring LO,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flipH="1">
            <a:off x="4572000" y="272320"/>
            <a:ext cx="4248472" cy="108012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Signal generator LO</a:t>
            </a:r>
            <a:r>
              <a:rPr lang="en-GB" sz="3200" b="1" dirty="0">
                <a:solidFill>
                  <a:sysClr val="windowText" lastClr="000000"/>
                </a:solidFill>
              </a:rPr>
              <a:t>,</a:t>
            </a:r>
          </a:p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</a:rPr>
              <a:t>FONT5 board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1" t="9573" r="52584" b="46986"/>
          <a:stretch/>
        </p:blipFill>
        <p:spPr>
          <a:xfrm>
            <a:off x="807264" y="3923471"/>
            <a:ext cx="3016469" cy="23858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 t="9246" r="52049" b="46467"/>
          <a:stretch/>
        </p:blipFill>
        <p:spPr>
          <a:xfrm>
            <a:off x="5126856" y="3904478"/>
            <a:ext cx="3098800" cy="243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66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9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785" r="7023" b="47849"/>
          <a:stretch/>
        </p:blipFill>
        <p:spPr bwMode="auto">
          <a:xfrm>
            <a:off x="251520" y="260648"/>
            <a:ext cx="3124143" cy="241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3491880" y="260648"/>
            <a:ext cx="5400600" cy="1440160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Reference cavity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LO,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2</a:t>
            </a:r>
            <a:r>
              <a:rPr lang="en-GB" sz="3200" b="1" baseline="30000" dirty="0" smtClean="0">
                <a:solidFill>
                  <a:sysClr val="windowText" lastClr="000000"/>
                </a:solidFill>
              </a:rPr>
              <a:t>nd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 stage 07-3,</a:t>
            </a:r>
            <a:endParaRPr lang="en-GB" sz="3200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16" t="9786" r="2807" b="46211"/>
          <a:stretch/>
        </p:blipFill>
        <p:spPr>
          <a:xfrm>
            <a:off x="5507155" y="3873593"/>
            <a:ext cx="3380562" cy="2416675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8" t="8044" r="4200" b="45978"/>
          <a:stretch/>
        </p:blipFill>
        <p:spPr>
          <a:xfrm>
            <a:off x="2123728" y="3784182"/>
            <a:ext cx="3268072" cy="252513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2127542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1 to 164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511918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70 to 164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0152" y="4123988"/>
            <a:ext cx="2448272" cy="17063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55776" y="4128760"/>
            <a:ext cx="2448272" cy="17063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491880" y="260648"/>
            <a:ext cx="5400600" cy="1440160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Reference cavity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LO,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2</a:t>
            </a:r>
            <a:r>
              <a:rPr lang="en-GB" sz="3200" b="1" baseline="30000" dirty="0" smtClean="0">
                <a:solidFill>
                  <a:sysClr val="windowText" lastClr="000000"/>
                </a:solidFill>
              </a:rPr>
              <a:t>nd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 stage 06-2,</a:t>
            </a:r>
            <a:endParaRPr lang="en-GB" sz="3200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FONT5 board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127542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1 to 164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511918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70 to 164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6" t="9246" r="4835" b="46742"/>
          <a:stretch/>
        </p:blipFill>
        <p:spPr>
          <a:xfrm>
            <a:off x="2095102" y="3861048"/>
            <a:ext cx="3254697" cy="24171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458" r="4835" b="46488"/>
          <a:stretch/>
        </p:blipFill>
        <p:spPr>
          <a:xfrm>
            <a:off x="5436096" y="3861048"/>
            <a:ext cx="3306385" cy="2419461"/>
          </a:xfrm>
          <a:prstGeom prst="rect">
            <a:avLst/>
          </a:prstGeom>
          <a:ln>
            <a:noFill/>
          </a:ln>
        </p:spPr>
      </p:pic>
      <p:pic>
        <p:nvPicPr>
          <p:cNvPr id="14" name="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8" t="7785" r="6845" b="47535"/>
          <a:stretch/>
        </p:blipFill>
        <p:spPr bwMode="auto">
          <a:xfrm>
            <a:off x="254000" y="260648"/>
            <a:ext cx="3140841" cy="24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7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764" r="7714" b="50000"/>
          <a:stretch/>
        </p:blipFill>
        <p:spPr>
          <a:xfrm>
            <a:off x="2051720" y="3852948"/>
            <a:ext cx="3095626" cy="24034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" t="8939" r="50000" b="48743"/>
          <a:stretch/>
        </p:blipFill>
        <p:spPr>
          <a:xfrm>
            <a:off x="5436096" y="3808091"/>
            <a:ext cx="3207524" cy="2527728"/>
          </a:xfrm>
          <a:prstGeom prst="rect">
            <a:avLst/>
          </a:prstGeom>
        </p:spPr>
      </p:pic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127542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1 to 512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511918" y="3284984"/>
            <a:ext cx="3236546" cy="50405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ysClr val="windowText" lastClr="000000"/>
                </a:solidFill>
              </a:rPr>
              <a:t>Samples 50 to 150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" t="8549" r="7584" b="48034"/>
          <a:stretch/>
        </p:blipFill>
        <p:spPr>
          <a:xfrm>
            <a:off x="251520" y="252425"/>
            <a:ext cx="6381751" cy="2384487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5796136" y="260648"/>
            <a:ext cx="3096344" cy="1440160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Ref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cavity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LO,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</a:rPr>
              <a:t>SIS digitiser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9E7A7"/>
        </a:solidFill>
      </a:spPr>
      <a:bodyPr anchor="ctr"/>
      <a:lstStyle>
        <a:defPPr algn="ctr">
          <a:defRPr sz="3200" b="1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2596</TotalTime>
  <Words>164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Fourier transforms of baseline runs</vt:lpstr>
      <vt:lpstr>Introduction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190</cp:revision>
  <dcterms:created xsi:type="dcterms:W3CDTF">2009-05-21T13:39:04Z</dcterms:created>
  <dcterms:modified xsi:type="dcterms:W3CDTF">2013-05-08T19:35:18Z</dcterms:modified>
</cp:coreProperties>
</file>