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509" r:id="rId2"/>
    <p:sldId id="510" r:id="rId3"/>
    <p:sldId id="511" r:id="rId4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2329" autoAdjust="0"/>
  </p:normalViewPr>
  <p:slideViewPr>
    <p:cSldViewPr>
      <p:cViewPr varScale="1">
        <p:scale>
          <a:sx n="71" d="100"/>
          <a:sy n="71" d="100"/>
        </p:scale>
        <p:origin x="40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2013/5/17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008112"/>
          </a:xfrm>
        </p:spPr>
        <p:txBody>
          <a:bodyPr/>
          <a:lstStyle/>
          <a:p>
            <a:r>
              <a:rPr lang="en-US" altLang="ja-JP" sz="3600" dirty="0" smtClean="0"/>
              <a:t>250 GeV/350 GeV MC samples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kumimoji="1" lang="en-US" altLang="ja-JP" sz="1800" dirty="0" smtClean="0"/>
              <a:t>ACFA Physics/Soft meeting</a:t>
            </a:r>
          </a:p>
          <a:p>
            <a:r>
              <a:rPr lang="en-US" altLang="ja-JP" sz="1800" dirty="0" smtClean="0"/>
              <a:t>17 May 2013</a:t>
            </a:r>
          </a:p>
          <a:p>
            <a:endParaRPr kumimoji="1" lang="en-US" altLang="ja-JP" sz="1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MC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250 GeV samples</a:t>
            </a:r>
          </a:p>
          <a:p>
            <a:pPr lvl="1"/>
            <a:r>
              <a:rPr lang="en-US" altLang="ja-JP" dirty="0" err="1" smtClean="0"/>
              <a:t>Mokka</a:t>
            </a:r>
            <a:r>
              <a:rPr lang="en-US" altLang="ja-JP" dirty="0" smtClean="0"/>
              <a:t> jobs. All most finished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jobdone</a:t>
            </a:r>
            <a:r>
              <a:rPr lang="en-US" altLang="ja-JP" dirty="0" smtClean="0"/>
              <a:t> including 1f, 3f, aa_2f, except few erroneous jobs</a:t>
            </a:r>
          </a:p>
          <a:p>
            <a:pPr lvl="1"/>
            <a:r>
              <a:rPr lang="en-US" altLang="ja-JP" dirty="0" smtClean="0"/>
              <a:t>Need Marlin for processes by beam </a:t>
            </a:r>
            <a:r>
              <a:rPr lang="en-US" altLang="ja-JP" dirty="0" err="1" smtClean="0"/>
              <a:t>strahlung</a:t>
            </a:r>
            <a:r>
              <a:rPr lang="en-US" altLang="ja-JP" dirty="0" smtClean="0"/>
              <a:t> photons, but it will be quick</a:t>
            </a:r>
          </a:p>
          <a:p>
            <a:pPr lvl="1"/>
            <a:r>
              <a:rPr lang="en-US" altLang="ja-JP" dirty="0" smtClean="0"/>
              <a:t>They will appear on the GRID &amp; Web soon</a:t>
            </a:r>
          </a:p>
          <a:p>
            <a:pPr lvl="1"/>
            <a:endParaRPr kumimoji="1" lang="en-US" altLang="ja-JP" dirty="0"/>
          </a:p>
          <a:p>
            <a:r>
              <a:rPr lang="en-US" altLang="ja-JP" dirty="0" smtClean="0"/>
              <a:t>350 GeV samples</a:t>
            </a:r>
          </a:p>
          <a:p>
            <a:pPr lvl="1"/>
            <a:r>
              <a:rPr kumimoji="1" lang="en-US" altLang="ja-JP" dirty="0" smtClean="0"/>
              <a:t>1f, 3f, 5f, 6f, aa_2f, aa_4f, </a:t>
            </a:r>
            <a:r>
              <a:rPr kumimoji="1" lang="en-US" altLang="ja-JP" dirty="0" err="1" smtClean="0"/>
              <a:t>aa_minijet</a:t>
            </a:r>
            <a:r>
              <a:rPr kumimoji="1" lang="en-US" altLang="ja-JP" dirty="0" smtClean="0"/>
              <a:t> : not yet</a:t>
            </a:r>
          </a:p>
          <a:p>
            <a:pPr lvl="2"/>
            <a:r>
              <a:rPr lang="en-US" altLang="ja-JP" dirty="0" smtClean="0"/>
              <a:t>Meta files ( cross section ) are not fully available</a:t>
            </a:r>
          </a:p>
          <a:p>
            <a:pPr lvl="2"/>
            <a:r>
              <a:rPr kumimoji="1" lang="en-US" altLang="ja-JP" dirty="0" smtClean="0"/>
              <a:t>5f samples </a:t>
            </a:r>
            <a:r>
              <a:rPr kumimoji="1" lang="en-US" altLang="ja-JP" dirty="0" err="1" smtClean="0"/>
              <a:t>stdhep</a:t>
            </a:r>
            <a:r>
              <a:rPr kumimoji="1" lang="en-US" altLang="ja-JP" dirty="0" smtClean="0"/>
              <a:t> files need to be replaced</a:t>
            </a:r>
          </a:p>
          <a:p>
            <a:pPr lvl="2"/>
            <a:endParaRPr lang="en-US" altLang="ja-JP" dirty="0"/>
          </a:p>
          <a:p>
            <a:pPr marL="914400" lvl="2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Please see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   http://www-jlc.kek.jp/~miyamoto/CDS/prod_status</a:t>
            </a:r>
            <a:r>
              <a:rPr lang="en-US" altLang="ja-JP" dirty="0" smtClean="0"/>
              <a:t>/</a:t>
            </a:r>
            <a:br>
              <a:rPr lang="en-US" altLang="ja-JP" dirty="0" smtClean="0"/>
            </a:br>
            <a:r>
              <a:rPr lang="en-US" altLang="ja-JP" dirty="0" smtClean="0"/>
              <a:t>   will be updated time </a:t>
            </a:r>
            <a:r>
              <a:rPr lang="en-US" altLang="ja-JP" smtClean="0"/>
              <a:t>to time.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3091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ILCSoft</a:t>
            </a:r>
            <a:r>
              <a:rPr kumimoji="1" lang="en-US" altLang="ja-JP" dirty="0" smtClean="0"/>
              <a:t> tutorial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(5/20)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5/20 (Mon) </a:t>
            </a:r>
          </a:p>
          <a:p>
            <a:pPr lvl="1"/>
            <a:r>
              <a:rPr lang="en-US" altLang="ja-JP" dirty="0"/>
              <a:t>http://kds.kek.jp/conferenceDisplay.py?confId=12583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335938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78</TotalTime>
  <Words>119</Words>
  <Application>Microsoft Office PowerPoint</Application>
  <PresentationFormat>画面に合わせる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250 GeV/350 GeV MC samples</vt:lpstr>
      <vt:lpstr>MC status</vt:lpstr>
      <vt:lpstr>ILCSoft tutorial　(5/20)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 GeV/350 GeV MC samples</dc:title>
  <dc:creator>miyamoto</dc:creator>
  <cp:lastModifiedBy>miyamoto</cp:lastModifiedBy>
  <cp:revision>5</cp:revision>
  <dcterms:created xsi:type="dcterms:W3CDTF">2013-05-17T03:56:41Z</dcterms:created>
  <dcterms:modified xsi:type="dcterms:W3CDTF">2013-05-17T07:01:35Z</dcterms:modified>
</cp:coreProperties>
</file>