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 smtClean="0">
                <a:latin typeface="Calibri" pitchFamily="34" charset="0"/>
              </a:rPr>
              <a:t>May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June ATF Plan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Cavity BPM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GB" dirty="0"/>
              <a:t>Work out how to move the X waist, test this</a:t>
            </a:r>
          </a:p>
          <a:p>
            <a:pPr lvl="1"/>
            <a:r>
              <a:rPr lang="en-GB" dirty="0"/>
              <a:t>Use QF1FF to move the waist</a:t>
            </a:r>
          </a:p>
          <a:p>
            <a:pPr lvl="1"/>
            <a:r>
              <a:rPr lang="en-GB" dirty="0"/>
              <a:t>Try and X waist scan using EPICs through both IPA and IPB</a:t>
            </a:r>
          </a:p>
          <a:p>
            <a:pPr lvl="1"/>
            <a:r>
              <a:rPr lang="en-GB" dirty="0"/>
              <a:t>Consider Calibrating Honda X</a:t>
            </a:r>
          </a:p>
          <a:p>
            <a:pPr lvl="0"/>
            <a:r>
              <a:rPr lang="en-GB" dirty="0"/>
              <a:t>Y waist scan both epics and Honda</a:t>
            </a:r>
          </a:p>
          <a:p>
            <a:pPr lvl="1"/>
            <a:r>
              <a:rPr lang="en-GB" dirty="0"/>
              <a:t>with X waist nominal</a:t>
            </a:r>
          </a:p>
          <a:p>
            <a:pPr lvl="1"/>
            <a:r>
              <a:rPr lang="en-GB" dirty="0"/>
              <a:t>With X waist at new optimal setting)</a:t>
            </a:r>
          </a:p>
          <a:p>
            <a:pPr lvl="0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dirty="0"/>
              <a:t>stage modules</a:t>
            </a:r>
          </a:p>
          <a:p>
            <a:pPr lvl="1"/>
            <a:r>
              <a:rPr lang="en-GB" dirty="0"/>
              <a:t>Do calibration and jitter run for</a:t>
            </a:r>
          </a:p>
          <a:p>
            <a:pPr lvl="1"/>
            <a:r>
              <a:rPr lang="en-GB" dirty="0"/>
              <a:t>Repeat for modules used in April</a:t>
            </a:r>
          </a:p>
          <a:p>
            <a:pPr lvl="1"/>
            <a:r>
              <a:rPr lang="en-GB" dirty="0"/>
              <a:t>Repeat again for new optimum modules</a:t>
            </a:r>
          </a:p>
          <a:p>
            <a:pPr lvl="0"/>
            <a:r>
              <a:rPr lang="en-GB" dirty="0"/>
              <a:t>Try using low pass filters</a:t>
            </a:r>
          </a:p>
          <a:p>
            <a:pPr lvl="1"/>
            <a:r>
              <a:rPr lang="en-GB" dirty="0"/>
              <a:t>Not sure if people think this is a good idea</a:t>
            </a:r>
          </a:p>
          <a:p>
            <a:pPr lvl="1"/>
            <a:r>
              <a:rPr lang="en-GB" dirty="0"/>
              <a:t>Maybe just put them on and use them all the </a:t>
            </a:r>
            <a:r>
              <a:rPr lang="en-GB" dirty="0" smtClean="0"/>
              <a:t>time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May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Repeat with both IPA and IPB calibrated properly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Maybe put an extra 10 dB in IPA</a:t>
            </a:r>
          </a:p>
          <a:p>
            <a:pPr lvl="1"/>
            <a:r>
              <a:rPr lang="en-GB" dirty="0"/>
              <a:t>Depending on </a:t>
            </a:r>
            <a:r>
              <a:rPr lang="en-GB" dirty="0" smtClean="0"/>
              <a:t>resolution of </a:t>
            </a:r>
            <a:r>
              <a:rPr lang="en-GB" dirty="0"/>
              <a:t>IPB move waist slightly off</a:t>
            </a:r>
          </a:p>
          <a:p>
            <a:pPr lvl="0"/>
            <a:r>
              <a:rPr lang="en-GB" dirty="0"/>
              <a:t>T Shirt Plot</a:t>
            </a:r>
          </a:p>
          <a:p>
            <a:pPr lvl="1"/>
            <a:r>
              <a:rPr lang="en-GB" dirty="0"/>
              <a:t>Do a t shirt plot using a corrector upstream of FONT region</a:t>
            </a:r>
          </a:p>
          <a:p>
            <a:pPr lvl="1"/>
            <a:r>
              <a:rPr lang="en-GB" dirty="0"/>
              <a:t>I’d advocate doing this regardless of resolution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May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952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Try and make it work again</a:t>
            </a:r>
          </a:p>
          <a:p>
            <a:pPr lvl="0"/>
            <a:r>
              <a:rPr lang="en-GB" dirty="0"/>
              <a:t>Spend some time looking at the gains</a:t>
            </a:r>
          </a:p>
          <a:p>
            <a:pPr lvl="1"/>
            <a:r>
              <a:rPr lang="en-GB" dirty="0"/>
              <a:t>I am looking at other ways to calculate this now</a:t>
            </a:r>
          </a:p>
          <a:p>
            <a:pPr lvl="2"/>
            <a:r>
              <a:rPr lang="en-GB" dirty="0"/>
              <a:t>Transfer matrices</a:t>
            </a:r>
          </a:p>
          <a:p>
            <a:pPr lvl="2"/>
            <a:r>
              <a:rPr lang="en-GB" dirty="0"/>
              <a:t>Looking at the 2d surface</a:t>
            </a:r>
          </a:p>
          <a:p>
            <a:pPr lvl="1"/>
            <a:r>
              <a:rPr lang="en-GB" dirty="0"/>
              <a:t>Maybe try some gain scans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May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94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Feedback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If both boards are working us the upstream system to align the two bunches</a:t>
            </a:r>
            <a:endParaRPr lang="en-GB" dirty="0"/>
          </a:p>
          <a:p>
            <a:pPr lvl="0"/>
            <a:r>
              <a:rPr lang="en-GB" dirty="0"/>
              <a:t>Try moving the waist </a:t>
            </a:r>
            <a:endParaRPr lang="en-GB" dirty="0" smtClean="0"/>
          </a:p>
          <a:p>
            <a:pPr lvl="1"/>
            <a:r>
              <a:rPr lang="en-GB" dirty="0" smtClean="0"/>
              <a:t>If we are limited by resolution try moving the waist</a:t>
            </a:r>
          </a:p>
          <a:p>
            <a:pPr lvl="1"/>
            <a:r>
              <a:rPr lang="en-GB" dirty="0" smtClean="0"/>
              <a:t>Correction of 500 nm jitter to 100 nm would still be good</a:t>
            </a:r>
            <a:endParaRPr lang="en-GB" dirty="0"/>
          </a:p>
          <a:p>
            <a:pPr lvl="0"/>
            <a:r>
              <a:rPr lang="en-GB" dirty="0"/>
              <a:t>T shirt </a:t>
            </a:r>
            <a:r>
              <a:rPr lang="en-GB" dirty="0" smtClean="0"/>
              <a:t>plots</a:t>
            </a:r>
          </a:p>
          <a:p>
            <a:pPr lvl="1"/>
            <a:r>
              <a:rPr lang="en-GB" dirty="0" smtClean="0"/>
              <a:t>Use QD0FF to move the beam</a:t>
            </a:r>
            <a:endParaRPr lang="en-GB" dirty="0"/>
          </a:p>
          <a:p>
            <a:pPr lvl="1"/>
            <a:r>
              <a:rPr lang="en-GB" dirty="0" smtClean="0"/>
              <a:t>Try putting it back to 0 in the downstream system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May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8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Things To Consider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737126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 smtClean="0"/>
              <a:t>How will we setup?</a:t>
            </a:r>
          </a:p>
          <a:p>
            <a:pPr lvl="1"/>
            <a:r>
              <a:rPr lang="en-GB" dirty="0" smtClean="0"/>
              <a:t>Where should we put the “bad” FONT V Board</a:t>
            </a:r>
          </a:p>
          <a:p>
            <a:pPr lvl="1"/>
            <a:r>
              <a:rPr lang="en-GB" dirty="0" smtClean="0"/>
              <a:t>Should we put the IP board in or out of the tunnel</a:t>
            </a:r>
          </a:p>
          <a:p>
            <a:pPr lvl="1"/>
            <a:r>
              <a:rPr lang="en-GB" dirty="0" smtClean="0"/>
              <a:t>How should we setup the attenuators</a:t>
            </a:r>
          </a:p>
          <a:p>
            <a:pPr lvl="1"/>
            <a:r>
              <a:rPr lang="en-GB" dirty="0" smtClean="0"/>
              <a:t>Which 2</a:t>
            </a:r>
            <a:r>
              <a:rPr lang="en-GB" baseline="30000" dirty="0" smtClean="0"/>
              <a:t>nd</a:t>
            </a:r>
            <a:r>
              <a:rPr lang="en-GB" dirty="0" smtClean="0"/>
              <a:t> stages should we use</a:t>
            </a:r>
          </a:p>
          <a:p>
            <a:pPr lvl="1"/>
            <a:r>
              <a:rPr lang="en-GB" dirty="0" smtClean="0"/>
              <a:t>Which LO (I would suggest ref </a:t>
            </a:r>
            <a:r>
              <a:rPr lang="en-GB" dirty="0" err="1" smtClean="0"/>
              <a:t>cav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Should we instrument X</a:t>
            </a:r>
          </a:p>
          <a:p>
            <a:r>
              <a:rPr lang="en-GB" dirty="0" smtClean="0"/>
              <a:t>What is the status of the “broken” FONT V board</a:t>
            </a:r>
          </a:p>
          <a:p>
            <a:r>
              <a:rPr lang="en-GB" dirty="0" smtClean="0"/>
              <a:t>Have we got any of the new stuff we ordered yet?</a:t>
            </a:r>
          </a:p>
          <a:p>
            <a:pPr lvl="1"/>
            <a:r>
              <a:rPr lang="en-GB" dirty="0" smtClean="0"/>
              <a:t>RF switches</a:t>
            </a:r>
          </a:p>
          <a:p>
            <a:pPr lvl="1"/>
            <a:r>
              <a:rPr lang="en-GB" dirty="0" smtClean="0"/>
              <a:t>Variable attenuators + controls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May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40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Things for Young </a:t>
            </a:r>
            <a:r>
              <a:rPr lang="en-GB" dirty="0" smtClean="0"/>
              <a:t>Im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How do we start the FONT EPICs database </a:t>
            </a:r>
          </a:p>
          <a:p>
            <a:pPr lvl="0"/>
            <a:r>
              <a:rPr lang="en-GB" dirty="0" smtClean="0"/>
              <a:t>How do we restart the variable attenuator database if this breaks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May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1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2034</TotalTime>
  <Words>405</Words>
  <Application>Microsoft Office PowerPoint</Application>
  <PresentationFormat>On-screen Show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June ATF Plan</vt:lpstr>
      <vt:lpstr>Cavity BPM Tests</vt:lpstr>
      <vt:lpstr>Upstream Feedback Tests</vt:lpstr>
      <vt:lpstr>Feedforward Tests</vt:lpstr>
      <vt:lpstr>IP Feedback Tests</vt:lpstr>
      <vt:lpstr>Things To Consider</vt:lpstr>
      <vt:lpstr>Things for Young Im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86</cp:revision>
  <dcterms:created xsi:type="dcterms:W3CDTF">2011-03-24T11:41:11Z</dcterms:created>
  <dcterms:modified xsi:type="dcterms:W3CDTF">2013-05-29T16:11:56Z</dcterms:modified>
</cp:coreProperties>
</file>