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066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C28-F367-4DAA-90D3-46927BCB1CC2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93F4-4AB7-4AE4-B460-11D3514770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430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C28-F367-4DAA-90D3-46927BCB1CC2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93F4-4AB7-4AE4-B460-11D3514770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0329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C28-F367-4DAA-90D3-46927BCB1CC2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93F4-4AB7-4AE4-B460-11D3514770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8932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C28-F367-4DAA-90D3-46927BCB1CC2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93F4-4AB7-4AE4-B460-11D3514770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4726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C28-F367-4DAA-90D3-46927BCB1CC2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93F4-4AB7-4AE4-B460-11D3514770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6656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C28-F367-4DAA-90D3-46927BCB1CC2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93F4-4AB7-4AE4-B460-11D3514770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1831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C28-F367-4DAA-90D3-46927BCB1CC2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93F4-4AB7-4AE4-B460-11D3514770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766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C28-F367-4DAA-90D3-46927BCB1CC2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93F4-4AB7-4AE4-B460-11D3514770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1680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C28-F367-4DAA-90D3-46927BCB1CC2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93F4-4AB7-4AE4-B460-11D3514770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7679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C28-F367-4DAA-90D3-46927BCB1CC2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93F4-4AB7-4AE4-B460-11D3514770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813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C28-F367-4DAA-90D3-46927BCB1CC2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93F4-4AB7-4AE4-B460-11D3514770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6509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61C28-F367-4DAA-90D3-46927BCB1CC2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593F4-4AB7-4AE4-B460-11D3514770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5266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TPC Power </a:t>
            </a:r>
            <a:r>
              <a:rPr lang="fr-FR" dirty="0" err="1" smtClean="0"/>
              <a:t>pulsing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Madhu and Paul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7509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Introduction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It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almost</a:t>
            </a:r>
            <a:r>
              <a:rPr lang="fr-FR" dirty="0" smtClean="0"/>
              <a:t> </a:t>
            </a:r>
            <a:r>
              <a:rPr lang="fr-FR" dirty="0" err="1" smtClean="0"/>
              <a:t>necessary</a:t>
            </a:r>
            <a:r>
              <a:rPr lang="fr-FR" dirty="0" smtClean="0"/>
              <a:t> to power-pulse the </a:t>
            </a:r>
            <a:r>
              <a:rPr lang="fr-FR" dirty="0" err="1" smtClean="0"/>
              <a:t>electronics</a:t>
            </a:r>
            <a:r>
              <a:rPr lang="fr-FR" dirty="0" smtClean="0"/>
              <a:t>, to </a:t>
            </a:r>
            <a:r>
              <a:rPr lang="fr-FR" dirty="0" err="1" smtClean="0"/>
              <a:t>lower</a:t>
            </a:r>
            <a:r>
              <a:rPr lang="fr-FR" dirty="0" smtClean="0"/>
              <a:t> the </a:t>
            </a:r>
            <a:r>
              <a:rPr lang="fr-FR" dirty="0" err="1" smtClean="0"/>
              <a:t>consumption</a:t>
            </a:r>
            <a:r>
              <a:rPr lang="fr-FR" dirty="0" smtClean="0"/>
              <a:t> and </a:t>
            </a:r>
            <a:r>
              <a:rPr lang="fr-FR" dirty="0" err="1" smtClean="0"/>
              <a:t>thus</a:t>
            </a:r>
            <a:r>
              <a:rPr lang="fr-FR" dirty="0" smtClean="0"/>
              <a:t> </a:t>
            </a:r>
            <a:r>
              <a:rPr lang="fr-FR" dirty="0" err="1" smtClean="0"/>
              <a:t>cooling</a:t>
            </a:r>
            <a:r>
              <a:rPr lang="fr-FR" dirty="0" smtClean="0"/>
              <a:t> </a:t>
            </a:r>
            <a:r>
              <a:rPr lang="fr-FR" dirty="0" err="1" smtClean="0"/>
              <a:t>needs</a:t>
            </a:r>
            <a:r>
              <a:rPr lang="fr-FR" dirty="0" smtClean="0"/>
              <a:t>.</a:t>
            </a:r>
          </a:p>
          <a:p>
            <a:r>
              <a:rPr lang="fr-FR" dirty="0" smtClean="0"/>
              <a:t>There are </a:t>
            </a:r>
            <a:r>
              <a:rPr lang="fr-FR" dirty="0" err="1" smtClean="0"/>
              <a:t>several</a:t>
            </a:r>
            <a:r>
              <a:rPr lang="fr-FR" dirty="0" smtClean="0"/>
              <a:t> aspects of </a:t>
            </a:r>
            <a:r>
              <a:rPr lang="fr-FR" dirty="0" err="1" smtClean="0"/>
              <a:t>this</a:t>
            </a:r>
            <a:r>
              <a:rPr lang="fr-FR" dirty="0" smtClean="0"/>
              <a:t>,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partially</a:t>
            </a:r>
            <a:r>
              <a:rPr lang="fr-FR" dirty="0" smtClean="0"/>
              <a:t> </a:t>
            </a:r>
            <a:r>
              <a:rPr lang="fr-FR" dirty="0" err="1" smtClean="0"/>
              <a:t>addressed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small</a:t>
            </a:r>
            <a:r>
              <a:rPr lang="fr-FR" dirty="0" smtClean="0"/>
              <a:t> setups</a:t>
            </a:r>
          </a:p>
          <a:p>
            <a:pPr lvl="1"/>
            <a:r>
              <a:rPr lang="fr-FR" dirty="0" err="1" smtClean="0"/>
              <a:t>Electromechanical</a:t>
            </a:r>
            <a:r>
              <a:rPr lang="fr-FR" dirty="0" smtClean="0"/>
              <a:t> aspects: large </a:t>
            </a:r>
            <a:r>
              <a:rPr lang="fr-FR" dirty="0" err="1" smtClean="0"/>
              <a:t>current</a:t>
            </a:r>
            <a:r>
              <a:rPr lang="fr-FR" dirty="0" smtClean="0"/>
              <a:t> </a:t>
            </a:r>
            <a:r>
              <a:rPr lang="fr-FR" dirty="0" err="1" smtClean="0"/>
              <a:t>draws</a:t>
            </a:r>
            <a:r>
              <a:rPr lang="fr-FR" dirty="0" smtClean="0"/>
              <a:t> in a </a:t>
            </a:r>
            <a:r>
              <a:rPr lang="fr-FR" dirty="0" err="1" smtClean="0"/>
              <a:t>strong</a:t>
            </a:r>
            <a:r>
              <a:rPr lang="fr-FR" dirty="0" smtClean="0"/>
              <a:t>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puts</a:t>
            </a:r>
            <a:r>
              <a:rPr lang="fr-FR" dirty="0" smtClean="0"/>
              <a:t> </a:t>
            </a:r>
            <a:r>
              <a:rPr lang="fr-FR" dirty="0" err="1" smtClean="0"/>
              <a:t>strengths</a:t>
            </a:r>
            <a:r>
              <a:rPr lang="fr-FR" dirty="0" smtClean="0"/>
              <a:t> on </a:t>
            </a:r>
            <a:r>
              <a:rPr lang="fr-FR" dirty="0" err="1" smtClean="0"/>
              <a:t>conductors</a:t>
            </a:r>
            <a:endParaRPr lang="fr-FR" dirty="0" smtClean="0"/>
          </a:p>
          <a:p>
            <a:pPr lvl="1"/>
            <a:r>
              <a:rPr lang="fr-FR" dirty="0" err="1" smtClean="0"/>
              <a:t>Functional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r>
              <a:rPr lang="fr-FR" dirty="0" smtClean="0"/>
              <a:t>: how the </a:t>
            </a:r>
            <a:r>
              <a:rPr lang="fr-FR" dirty="0" err="1" smtClean="0"/>
              <a:t>operation</a:t>
            </a:r>
            <a:r>
              <a:rPr lang="fr-FR" dirty="0" smtClean="0"/>
              <a:t> of the 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affected</a:t>
            </a:r>
            <a:r>
              <a:rPr lang="fr-FR" dirty="0" smtClean="0"/>
              <a:t> by </a:t>
            </a:r>
            <a:r>
              <a:rPr lang="fr-FR" dirty="0" err="1" smtClean="0"/>
              <a:t>pulsing</a:t>
            </a:r>
            <a:r>
              <a:rPr lang="fr-FR" dirty="0" smtClean="0"/>
              <a:t>?</a:t>
            </a:r>
          </a:p>
          <a:p>
            <a:pPr lvl="1"/>
            <a:r>
              <a:rPr lang="fr-FR" dirty="0" smtClean="0"/>
              <a:t>EMI </a:t>
            </a:r>
            <a:r>
              <a:rPr lang="fr-FR" dirty="0" err="1" smtClean="0"/>
              <a:t>effects</a:t>
            </a:r>
            <a:r>
              <a:rPr lang="fr-FR" dirty="0" smtClean="0"/>
              <a:t>: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the </a:t>
            </a:r>
            <a:r>
              <a:rPr lang="fr-FR" dirty="0" err="1" smtClean="0"/>
              <a:t>radiated</a:t>
            </a:r>
            <a:r>
              <a:rPr lang="fr-FR" dirty="0" smtClean="0"/>
              <a:t> noise?</a:t>
            </a:r>
          </a:p>
          <a:p>
            <a:pPr marL="457200" lvl="1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753305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two</a:t>
            </a:r>
            <a:r>
              <a:rPr lang="fr-FR" dirty="0" smtClean="0"/>
              <a:t> options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One </a:t>
            </a:r>
            <a:r>
              <a:rPr lang="fr-FR" dirty="0" err="1" smtClean="0"/>
              <a:t>very</a:t>
            </a:r>
            <a:r>
              <a:rPr lang="fr-FR" dirty="0" smtClean="0"/>
              <a:t> simple option </a:t>
            </a:r>
            <a:r>
              <a:rPr lang="fr-FR" dirty="0" err="1" smtClean="0"/>
              <a:t>is</a:t>
            </a:r>
            <a:r>
              <a:rPr lang="fr-FR" dirty="0" smtClean="0"/>
              <a:t> to pulse the front end of the </a:t>
            </a:r>
            <a:r>
              <a:rPr lang="fr-FR" dirty="0" err="1" smtClean="0"/>
              <a:t>present</a:t>
            </a:r>
            <a:r>
              <a:rPr lang="fr-FR" dirty="0" smtClean="0"/>
              <a:t> AFTER 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mezzanine </a:t>
            </a:r>
            <a:r>
              <a:rPr lang="fr-FR" dirty="0" err="1" smtClean="0"/>
              <a:t>card</a:t>
            </a:r>
            <a:r>
              <a:rPr lang="fr-FR" dirty="0" smtClean="0"/>
              <a:t> and check the </a:t>
            </a:r>
            <a:r>
              <a:rPr lang="fr-FR" dirty="0" err="1" smtClean="0"/>
              <a:t>outcome</a:t>
            </a:r>
            <a:r>
              <a:rPr lang="fr-FR" dirty="0" smtClean="0"/>
              <a:t> on </a:t>
            </a:r>
            <a:r>
              <a:rPr lang="fr-FR" dirty="0" err="1" smtClean="0"/>
              <a:t>event</a:t>
            </a:r>
            <a:r>
              <a:rPr lang="fr-FR" dirty="0" smtClean="0"/>
              <a:t> </a:t>
            </a:r>
            <a:r>
              <a:rPr lang="fr-FR" dirty="0" err="1" smtClean="0"/>
              <a:t>quality</a:t>
            </a:r>
            <a:r>
              <a:rPr lang="fr-FR" dirty="0" smtClean="0"/>
              <a:t>, </a:t>
            </a:r>
            <a:r>
              <a:rPr lang="fr-FR" dirty="0" err="1" smtClean="0"/>
              <a:t>consumption</a:t>
            </a:r>
            <a:r>
              <a:rPr lang="fr-FR" dirty="0" smtClean="0"/>
              <a:t>, vibrations… This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for the </a:t>
            </a:r>
            <a:r>
              <a:rPr lang="fr-FR" dirty="0" err="1" smtClean="0"/>
              <a:t>next</a:t>
            </a:r>
            <a:r>
              <a:rPr lang="fr-FR" dirty="0" smtClean="0"/>
              <a:t> data </a:t>
            </a:r>
            <a:r>
              <a:rPr lang="fr-FR" dirty="0" err="1" smtClean="0"/>
              <a:t>taking</a:t>
            </a:r>
            <a:r>
              <a:rPr lang="fr-FR" dirty="0" smtClean="0"/>
              <a:t> </a:t>
            </a:r>
            <a:r>
              <a:rPr lang="fr-FR" dirty="0" err="1" smtClean="0"/>
              <a:t>early</a:t>
            </a:r>
            <a:r>
              <a:rPr lang="fr-FR" dirty="0" smtClean="0"/>
              <a:t> 2014. </a:t>
            </a:r>
          </a:p>
          <a:p>
            <a:r>
              <a:rPr lang="fr-FR" dirty="0" err="1" smtClean="0"/>
              <a:t>Another</a:t>
            </a:r>
            <a:r>
              <a:rPr lang="fr-FR" dirty="0" smtClean="0"/>
              <a:t> option </a:t>
            </a:r>
            <a:r>
              <a:rPr lang="fr-FR" dirty="0" err="1" smtClean="0"/>
              <a:t>is</a:t>
            </a:r>
            <a:r>
              <a:rPr lang="fr-FR" dirty="0" smtClean="0"/>
              <a:t> to pulse the </a:t>
            </a:r>
            <a:r>
              <a:rPr lang="fr-FR" dirty="0" err="1" smtClean="0"/>
              <a:t>mesh</a:t>
            </a:r>
            <a:r>
              <a:rPr lang="fr-FR" dirty="0" smtClean="0"/>
              <a:t> </a:t>
            </a:r>
            <a:r>
              <a:rPr lang="fr-FR" dirty="0" err="1" smtClean="0"/>
              <a:t>electronics</a:t>
            </a:r>
            <a:r>
              <a:rPr lang="fr-FR" dirty="0" smtClean="0"/>
              <a:t> of a simple detector </a:t>
            </a:r>
            <a:r>
              <a:rPr lang="fr-FR" dirty="0" err="1" smtClean="0"/>
              <a:t>with</a:t>
            </a:r>
            <a:r>
              <a:rPr lang="fr-FR" dirty="0" smtClean="0"/>
              <a:t> an </a:t>
            </a:r>
            <a:r>
              <a:rPr lang="fr-FR" dirty="0" err="1" smtClean="0"/>
              <a:t>iron</a:t>
            </a:r>
            <a:r>
              <a:rPr lang="fr-FR" dirty="0" smtClean="0"/>
              <a:t> 55 source (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Kolkata</a:t>
            </a:r>
            <a:r>
              <a:rPr lang="fr-FR" dirty="0" smtClean="0"/>
              <a:t>), </a:t>
            </a:r>
            <a:r>
              <a:rPr lang="fr-FR" dirty="0" err="1" smtClean="0"/>
              <a:t>equipped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an 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r>
              <a:rPr lang="fr-FR" dirty="0" err="1" smtClean="0"/>
              <a:t>designed</a:t>
            </a:r>
            <a:r>
              <a:rPr lang="fr-FR" dirty="0" smtClean="0"/>
              <a:t> for local power </a:t>
            </a:r>
            <a:r>
              <a:rPr lang="fr-FR" dirty="0" err="1" smtClean="0"/>
              <a:t>storage</a:t>
            </a:r>
            <a:r>
              <a:rPr lang="fr-FR" dirty="0" smtClean="0"/>
              <a:t> in large </a:t>
            </a:r>
            <a:r>
              <a:rPr lang="fr-FR" dirty="0" err="1" smtClean="0"/>
              <a:t>capacitors</a:t>
            </a:r>
            <a:r>
              <a:rPr lang="fr-FR" dirty="0" smtClean="0"/>
              <a:t> (</a:t>
            </a:r>
            <a:r>
              <a:rPr lang="fr-FR" dirty="0" err="1" smtClean="0"/>
              <a:t>Montreal</a:t>
            </a:r>
            <a:r>
              <a:rPr lang="fr-FR" dirty="0" smtClean="0"/>
              <a:t> </a:t>
            </a:r>
            <a:r>
              <a:rPr lang="fr-FR" dirty="0" err="1" smtClean="0"/>
              <a:t>electronics</a:t>
            </a:r>
            <a:r>
              <a:rPr lang="fr-FR" dirty="0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6060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2"/>
            <a:ext cx="8960293" cy="587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7340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463"/>
            <a:ext cx="9144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3990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47940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162</Words>
  <Application>Microsoft Office PowerPoint</Application>
  <PresentationFormat>Affichage à l'écran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TPC Power pulsing</vt:lpstr>
      <vt:lpstr>Introduction</vt:lpstr>
      <vt:lpstr>The two options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TPC Power pulsing</dc:title>
  <dc:creator>Colas Paul</dc:creator>
  <cp:lastModifiedBy>Colas Paul</cp:lastModifiedBy>
  <cp:revision>3</cp:revision>
  <dcterms:created xsi:type="dcterms:W3CDTF">2013-06-02T20:47:47Z</dcterms:created>
  <dcterms:modified xsi:type="dcterms:W3CDTF">2013-06-02T21:12:02Z</dcterms:modified>
</cp:coreProperties>
</file>