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62" r:id="rId5"/>
    <p:sldId id="263" r:id="rId6"/>
    <p:sldId id="261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A60AE-965F-4B77-8719-F8A199913BF0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C4295-2E9C-4FE4-A8E9-878AA44EAD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75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646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33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186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723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24/05/2012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5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27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85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32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1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88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34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93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48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011B9-BE36-4BC2-A4EE-4C2E5021C971}" type="datetimeFigureOut">
              <a:rPr lang="fr-FR" smtClean="0"/>
              <a:t>06/06/2013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64E35-AE9B-48D6-A6C1-FB1705210F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41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Cooling</a:t>
            </a:r>
            <a:r>
              <a:rPr lang="fr-FR" dirty="0" smtClean="0"/>
              <a:t> test </a:t>
            </a:r>
            <a:r>
              <a:rPr lang="fr-FR" dirty="0" err="1" smtClean="0"/>
              <a:t>with</a:t>
            </a:r>
            <a:r>
              <a:rPr lang="fr-FR" dirty="0" smtClean="0"/>
              <a:t> the 7 </a:t>
            </a:r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P. Colas, M. </a:t>
            </a:r>
            <a:r>
              <a:rPr lang="fr-FR" dirty="0" err="1" smtClean="0"/>
              <a:t>Riallot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3044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About 30 Watts </a:t>
            </a:r>
            <a:r>
              <a:rPr lang="fr-FR" dirty="0" err="1" smtClean="0"/>
              <a:t>dissipated</a:t>
            </a:r>
            <a:r>
              <a:rPr lang="fr-FR" dirty="0" smtClean="0"/>
              <a:t> (</a:t>
            </a:r>
            <a:r>
              <a:rPr lang="fr-FR" dirty="0" err="1" smtClean="0"/>
              <a:t>mainly</a:t>
            </a:r>
            <a:r>
              <a:rPr lang="fr-FR" dirty="0" smtClean="0"/>
              <a:t> ADC and </a:t>
            </a:r>
            <a:r>
              <a:rPr lang="fr-FR" dirty="0" err="1" smtClean="0"/>
              <a:t>regulators</a:t>
            </a:r>
            <a:r>
              <a:rPr lang="fr-FR" dirty="0" smtClean="0"/>
              <a:t>)</a:t>
            </a:r>
          </a:p>
          <a:p>
            <a:r>
              <a:rPr lang="fr-FR" dirty="0" smtClean="0"/>
              <a:t>Al </a:t>
            </a:r>
            <a:r>
              <a:rPr lang="fr-FR" dirty="0" err="1" smtClean="0"/>
              <a:t>radiators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equipped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thin</a:t>
            </a:r>
            <a:r>
              <a:rPr lang="fr-FR" dirty="0" smtClean="0"/>
              <a:t> pipes</a:t>
            </a:r>
          </a:p>
          <a:p>
            <a:r>
              <a:rPr lang="fr-FR" dirty="0" err="1" smtClean="0"/>
              <a:t>Necessary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possible to </a:t>
            </a:r>
            <a:r>
              <a:rPr lang="fr-FR" dirty="0" err="1" smtClean="0"/>
              <a:t>remove</a:t>
            </a:r>
            <a:r>
              <a:rPr lang="fr-FR" dirty="0" smtClean="0"/>
              <a:t> a module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11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2699792" y="1844824"/>
            <a:ext cx="5976789" cy="455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P10209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392488" cy="349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154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5760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Integrated electronics for 7-module project</a:t>
            </a:r>
            <a:endParaRPr lang="en-US" sz="4000" dirty="0"/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2843808" y="764704"/>
            <a:ext cx="4752528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Wire –bond AFTER chips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831157" cy="12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80" y="2059161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45904" y="3384724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5724128" y="2754486"/>
            <a:ext cx="1174273" cy="674514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5713958" y="2946847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393159" y="3234878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50667" y="4313411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58630" y="4145136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04442" y="3030711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24/05/2012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LCTPC</a:t>
            </a:r>
            <a:endParaRPr lang="fr-FR"/>
          </a:p>
        </p:txBody>
      </p:sp>
      <p:pic>
        <p:nvPicPr>
          <p:cNvPr id="39" name="Image 38" descr="IMG_43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54099"/>
            <a:ext cx="1152128" cy="49081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915816" y="593467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after 2 weeks of operation: no ASIC lost:</a:t>
            </a:r>
          </a:p>
          <a:p>
            <a:pPr lvl="1">
              <a:defRPr/>
            </a:pPr>
            <a:r>
              <a:rPr lang="en-US" b="1" dirty="0" smtClean="0">
                <a:cs typeface="Arial" charset="0"/>
              </a:rPr>
              <a:t>The resistive foil protects against sparks</a:t>
            </a:r>
          </a:p>
        </p:txBody>
      </p:sp>
    </p:spTree>
    <p:extLst>
      <p:ext uri="{BB962C8B-B14F-4D97-AF65-F5344CB8AC3E}">
        <p14:creationId xmlns:p14="http://schemas.microsoft.com/office/powerpoint/2010/main" val="372840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1" y="760817"/>
            <a:ext cx="6458297" cy="482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7707"/>
            <a:ext cx="6732240" cy="502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6297"/>
            <a:ext cx="6386289" cy="476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24/05/2012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LCTPC</a:t>
            </a:r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27" y="44624"/>
            <a:ext cx="324677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2531134"/>
            <a:ext cx="1200963" cy="33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67544" y="56612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Goals</a:t>
            </a:r>
            <a:r>
              <a:rPr lang="fr-FR" dirty="0" smtClean="0"/>
              <a:t>: </a:t>
            </a:r>
          </a:p>
          <a:p>
            <a:r>
              <a:rPr lang="fr-FR" dirty="0" smtClean="0"/>
              <a:t>-test of full </a:t>
            </a:r>
            <a:r>
              <a:rPr lang="fr-FR" dirty="0" err="1" smtClean="0"/>
              <a:t>integration</a:t>
            </a:r>
            <a:endParaRPr lang="fr-FR" dirty="0" smtClean="0"/>
          </a:p>
          <a:p>
            <a:r>
              <a:rPr lang="fr-FR" dirty="0" smtClean="0"/>
              <a:t>-test of quasi </a:t>
            </a:r>
            <a:r>
              <a:rPr lang="fr-FR" dirty="0" err="1" smtClean="0"/>
              <a:t>industrial</a:t>
            </a:r>
            <a:r>
              <a:rPr lang="fr-FR" dirty="0" smtClean="0"/>
              <a:t> production,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characterization</a:t>
            </a:r>
            <a:r>
              <a:rPr lang="fr-FR" dirty="0" smtClean="0"/>
              <a:t> and </a:t>
            </a:r>
            <a:r>
              <a:rPr lang="fr-FR" dirty="0" err="1" smtClean="0"/>
              <a:t>qality</a:t>
            </a:r>
            <a:r>
              <a:rPr lang="fr-FR" dirty="0" smtClean="0"/>
              <a:t> </a:t>
            </a:r>
            <a:r>
              <a:rPr lang="fr-FR" dirty="0" err="1" smtClean="0"/>
              <a:t>procedures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260648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The goal of &lt; 25% X0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attained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202488" y="2204864"/>
            <a:ext cx="168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radiator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121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44624"/>
            <a:ext cx="8496944" cy="1296144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Thermal </a:t>
            </a:r>
            <a:r>
              <a:rPr lang="fr-FR" sz="2800" b="1" dirty="0" err="1" smtClean="0"/>
              <a:t>studies</a:t>
            </a:r>
            <a:r>
              <a:rPr lang="fr-FR" sz="2800" dirty="0" smtClean="0"/>
              <a:t>. IR camera shows hot spots (</a:t>
            </a:r>
            <a:r>
              <a:rPr lang="fr-FR" sz="2800" dirty="0" err="1" smtClean="0"/>
              <a:t>regulators</a:t>
            </a:r>
            <a:r>
              <a:rPr lang="fr-FR" sz="2800" dirty="0" smtClean="0"/>
              <a:t>, ADC). T-probes on </a:t>
            </a:r>
            <a:r>
              <a:rPr lang="fr-FR" sz="2800" dirty="0" err="1" smtClean="0"/>
              <a:t>every</a:t>
            </a:r>
            <a:r>
              <a:rPr lang="fr-FR" sz="2800" dirty="0" smtClean="0"/>
              <a:t> component.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913" y="938991"/>
            <a:ext cx="2551927" cy="191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24/05/2012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924800" y="5924302"/>
            <a:ext cx="762000" cy="365125"/>
          </a:xfrm>
        </p:spPr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P. Colas - LCTPC</a:t>
            </a: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268760"/>
            <a:ext cx="3528392" cy="238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64509" y="3543556"/>
            <a:ext cx="4016003" cy="262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580112" y="52292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Nitrogen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32512" y="2780928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Onset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97595"/>
            <a:ext cx="4608512" cy="3155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9512" y="2893251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2-phase CO2 </a:t>
            </a:r>
            <a:r>
              <a:rPr lang="fr-FR" dirty="0" err="1"/>
              <a:t>cooling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(KEK, </a:t>
            </a:r>
            <a:r>
              <a:rPr lang="fr-FR" dirty="0" err="1"/>
              <a:t>Nikhef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55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6950"/>
            <a:ext cx="88392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865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6950"/>
            <a:ext cx="88392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383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6950"/>
            <a:ext cx="88392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159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191</Words>
  <Application>Microsoft Office PowerPoint</Application>
  <PresentationFormat>Affichage à l'écran (4:3)</PresentationFormat>
  <Paragraphs>43</Paragraphs>
  <Slides>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Cooling test with the 7 Micromegas modules</vt:lpstr>
      <vt:lpstr>Integrated electronics</vt:lpstr>
      <vt:lpstr>Présentation PowerPoint</vt:lpstr>
      <vt:lpstr>Integrated electronics for 7-module project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test with the 7 Micromegas modules</dc:title>
  <dc:creator>Colas Paul</dc:creator>
  <cp:lastModifiedBy>Colas Paul</cp:lastModifiedBy>
  <cp:revision>5</cp:revision>
  <dcterms:created xsi:type="dcterms:W3CDTF">2013-06-06T08:25:59Z</dcterms:created>
  <dcterms:modified xsi:type="dcterms:W3CDTF">2013-06-06T10:18:24Z</dcterms:modified>
</cp:coreProperties>
</file>