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8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Roundup of FONT Shifts</a:t>
            </a:r>
            <a:br>
              <a:rPr lang="en-GB" dirty="0" smtClean="0"/>
            </a:br>
            <a:r>
              <a:rPr lang="en-GB" dirty="0" smtClean="0"/>
              <a:t>June Run Week 1 2013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IP Feedback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536" y="1146906"/>
            <a:ext cx="10721136" cy="537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0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76064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Today we concentrated </a:t>
            </a:r>
            <a:r>
              <a:rPr lang="en-GB" dirty="0" smtClean="0">
                <a:latin typeface="Calibri"/>
                <a:cs typeface="Calibri"/>
              </a:rPr>
              <a:t>on beam correction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Achieved correction in the IP region using:</a:t>
            </a:r>
          </a:p>
          <a:p>
            <a:pPr lvl="2"/>
            <a:r>
              <a:rPr lang="en-GB" dirty="0" smtClean="0">
                <a:latin typeface="Calibri"/>
                <a:cs typeface="Calibri"/>
              </a:rPr>
              <a:t>Upstream feedback</a:t>
            </a:r>
          </a:p>
          <a:p>
            <a:pPr lvl="2"/>
            <a:r>
              <a:rPr lang="en-GB" dirty="0" smtClean="0">
                <a:latin typeface="Calibri"/>
                <a:cs typeface="Calibri"/>
              </a:rPr>
              <a:t>Upstream -&gt; downstream </a:t>
            </a:r>
            <a:r>
              <a:rPr lang="en-GB" dirty="0" err="1" smtClean="0">
                <a:latin typeface="Calibri"/>
                <a:cs typeface="Calibri"/>
              </a:rPr>
              <a:t>feedforward</a:t>
            </a:r>
            <a:endParaRPr lang="en-GB" dirty="0" smtClean="0">
              <a:latin typeface="Calibri"/>
              <a:cs typeface="Calibri"/>
            </a:endParaRPr>
          </a:p>
          <a:p>
            <a:pPr lvl="2"/>
            <a:r>
              <a:rPr lang="en-GB" dirty="0" smtClean="0">
                <a:latin typeface="Calibri"/>
                <a:cs typeface="Calibri"/>
              </a:rPr>
              <a:t>IP </a:t>
            </a:r>
            <a:r>
              <a:rPr lang="en-GB" dirty="0" smtClean="0">
                <a:latin typeface="Calibri"/>
                <a:cs typeface="Calibri"/>
              </a:rPr>
              <a:t>feedback</a:t>
            </a:r>
          </a:p>
          <a:p>
            <a:r>
              <a:rPr lang="en-GB" dirty="0" smtClean="0">
                <a:latin typeface="Calibri"/>
                <a:cs typeface="Calibri"/>
              </a:rPr>
              <a:t>Convincing sets of results for all three</a:t>
            </a:r>
          </a:p>
          <a:p>
            <a:r>
              <a:rPr lang="en-GB" dirty="0" smtClean="0">
                <a:latin typeface="Calibri"/>
                <a:cs typeface="Calibri"/>
              </a:rPr>
              <a:t>Multiple runs over multiple QD0FF and gain settings</a:t>
            </a:r>
          </a:p>
          <a:p>
            <a:r>
              <a:rPr lang="en-GB" dirty="0" smtClean="0">
                <a:latin typeface="Calibri"/>
                <a:cs typeface="Calibri"/>
              </a:rPr>
              <a:t>Got some very good upstream feedback results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00392" cy="489654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Many runs taken</a:t>
            </a:r>
          </a:p>
          <a:p>
            <a:pPr lvl="1"/>
            <a:r>
              <a:rPr lang="en-GB" dirty="0">
                <a:latin typeface="Calibri"/>
                <a:cs typeface="Calibri"/>
              </a:rPr>
              <a:t>D</a:t>
            </a:r>
            <a:r>
              <a:rPr lang="en-GB" dirty="0" smtClean="0">
                <a:latin typeface="Calibri"/>
                <a:cs typeface="Calibri"/>
              </a:rPr>
              <a:t>ifferent gains 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Different QD0FF strengths (jitters)</a:t>
            </a:r>
          </a:p>
          <a:p>
            <a:r>
              <a:rPr lang="en-GB" dirty="0" smtClean="0">
                <a:latin typeface="Calibri"/>
                <a:cs typeface="Calibri"/>
              </a:rPr>
              <a:t>Repeated correction in both IPA and IPB</a:t>
            </a:r>
          </a:p>
          <a:p>
            <a:r>
              <a:rPr lang="en-GB" dirty="0" smtClean="0">
                <a:latin typeface="Calibri"/>
                <a:cs typeface="Calibri"/>
              </a:rPr>
              <a:t>Very good agreement upstream with </a:t>
            </a:r>
            <a:r>
              <a:rPr lang="en-GB" dirty="0" smtClean="0">
                <a:latin typeface="Calibri"/>
                <a:cs typeface="Calibri"/>
              </a:rPr>
              <a:t>model\</a:t>
            </a:r>
          </a:p>
          <a:p>
            <a:r>
              <a:rPr lang="en-GB" dirty="0" smtClean="0">
                <a:latin typeface="Calibri"/>
                <a:cs typeface="Calibri"/>
              </a:rPr>
              <a:t>Bunch to bunch correlations of between 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80 – 85% for P2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90 – 95% for P3</a:t>
            </a:r>
            <a:endParaRPr lang="en-GB" dirty="0">
              <a:latin typeface="Calibri"/>
              <a:cs typeface="Calibri"/>
            </a:endParaRPr>
          </a:p>
          <a:p>
            <a:pPr lvl="1"/>
            <a:r>
              <a:rPr lang="en-GB" dirty="0" smtClean="0">
                <a:latin typeface="Calibri"/>
                <a:cs typeface="Calibri"/>
              </a:rPr>
              <a:t>Ext kicker timing scan didn’t </a:t>
            </a:r>
            <a:r>
              <a:rPr lang="en-GB" smtClean="0">
                <a:latin typeface="Calibri"/>
                <a:cs typeface="Calibri"/>
              </a:rPr>
              <a:t>improve this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04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4" name="Content Placeholder 3" descr="fbRun3QD0FF136.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7" r="10187"/>
          <a:stretch>
            <a:fillRect/>
          </a:stretch>
        </p:blipFill>
        <p:spPr>
          <a:xfrm>
            <a:off x="0" y="836613"/>
            <a:ext cx="9144000" cy="576103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73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rcRect l="103" r="103"/>
          <a:stretch>
            <a:fillRect/>
          </a:stretch>
        </p:blipFill>
        <p:spPr>
          <a:xfrm>
            <a:off x="35496" y="1196752"/>
            <a:ext cx="9034364" cy="4968552"/>
          </a:xfrm>
        </p:spPr>
      </p:pic>
    </p:spTree>
    <p:extLst>
      <p:ext uri="{BB962C8B-B14F-4D97-AF65-F5344CB8AC3E}">
        <p14:creationId xmlns:p14="http://schemas.microsoft.com/office/powerpoint/2010/main" val="147011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Upstream -&gt; Downstream Feed Forward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112568"/>
          </a:xfrm>
        </p:spPr>
        <p:txBody>
          <a:bodyPr>
            <a:normAutofit/>
          </a:bodyPr>
          <a:lstStyle/>
          <a:p>
            <a:r>
              <a:rPr lang="en-US" dirty="0" smtClean="0"/>
              <a:t>Got more stable gain calculations than last time</a:t>
            </a:r>
          </a:p>
          <a:p>
            <a:pPr lvl="1"/>
            <a:r>
              <a:rPr lang="en-US" dirty="0" smtClean="0"/>
              <a:t>I used charge norm position which worked better</a:t>
            </a:r>
          </a:p>
          <a:p>
            <a:pPr lvl="1"/>
            <a:r>
              <a:rPr lang="en-US" dirty="0" smtClean="0"/>
              <a:t>Upstream </a:t>
            </a:r>
            <a:r>
              <a:rPr lang="en-US" dirty="0" err="1" smtClean="0"/>
              <a:t>fb</a:t>
            </a:r>
            <a:r>
              <a:rPr lang="en-US" dirty="0" smtClean="0"/>
              <a:t> to downstream second bunch</a:t>
            </a:r>
          </a:p>
          <a:p>
            <a:r>
              <a:rPr lang="en-US" dirty="0" smtClean="0"/>
              <a:t>Not much higher bunch to bunch correlations</a:t>
            </a:r>
          </a:p>
          <a:p>
            <a:pPr lvl="1"/>
            <a:r>
              <a:rPr lang="en-US" dirty="0" smtClean="0"/>
              <a:t>Around 70 %</a:t>
            </a:r>
          </a:p>
          <a:p>
            <a:pPr lvl="1"/>
            <a:r>
              <a:rPr lang="en-US" dirty="0" smtClean="0"/>
              <a:t>Need to look more at this as not sure it’s always this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05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Upstream Downstream Feed Forward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 descr="fbRun3QD0FF136.8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9" r="6829"/>
          <a:stretch>
            <a:fillRect/>
          </a:stretch>
        </p:blipFill>
        <p:spPr>
          <a:xfrm>
            <a:off x="61316" y="1124744"/>
            <a:ext cx="9047188" cy="5256584"/>
          </a:xfrm>
        </p:spPr>
      </p:pic>
    </p:spTree>
    <p:extLst>
      <p:ext uri="{BB962C8B-B14F-4D97-AF65-F5344CB8AC3E}">
        <p14:creationId xmlns:p14="http://schemas.microsoft.com/office/powerpoint/2010/main" val="194695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IP Feedback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en-US" dirty="0" smtClean="0"/>
              <a:t>Managed to </a:t>
            </a:r>
            <a:r>
              <a:rPr lang="en-US" dirty="0" smtClean="0"/>
              <a:t>get many runs with an improvement on the jitter</a:t>
            </a:r>
          </a:p>
          <a:p>
            <a:r>
              <a:rPr lang="en-US" dirty="0" smtClean="0"/>
              <a:t>Scanned QD0FF strength to change the amount of jitter</a:t>
            </a:r>
          </a:p>
          <a:p>
            <a:r>
              <a:rPr lang="en-US" dirty="0" smtClean="0"/>
              <a:t>Maybe see an improvement at </a:t>
            </a:r>
            <a:r>
              <a:rPr lang="en-US" dirty="0" smtClean="0"/>
              <a:t>IPA</a:t>
            </a:r>
          </a:p>
          <a:p>
            <a:pPr lvl="1"/>
            <a:r>
              <a:rPr lang="en-US" dirty="0" smtClean="0"/>
              <a:t>Not convinced</a:t>
            </a:r>
          </a:p>
          <a:p>
            <a:r>
              <a:rPr lang="en-US" dirty="0" smtClean="0"/>
              <a:t>Bunch to bunch correlations of about 95% when not limited by resolution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5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IP Feedback</a:t>
            </a:r>
            <a:endParaRPr lang="en-GB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7 June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pfbRun1_135.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2553" y="1146906"/>
            <a:ext cx="10721137" cy="537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00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287</Words>
  <Application>Microsoft Macintosh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Roundup of FONT Shifts June Run Week 1 2013</vt:lpstr>
      <vt:lpstr>Introduction</vt:lpstr>
      <vt:lpstr>Upstream Feedback</vt:lpstr>
      <vt:lpstr>Upstream Feedback</vt:lpstr>
      <vt:lpstr>Upstream Feedback</vt:lpstr>
      <vt:lpstr>Upstream -&gt; Downstream Feed Forward</vt:lpstr>
      <vt:lpstr>Upstream Downstream Feed Forward</vt:lpstr>
      <vt:lpstr>IP Feedback</vt:lpstr>
      <vt:lpstr>IP Feedback</vt:lpstr>
      <vt:lpstr>IP Feedback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97</cp:revision>
  <dcterms:created xsi:type="dcterms:W3CDTF">2011-03-24T11:41:11Z</dcterms:created>
  <dcterms:modified xsi:type="dcterms:W3CDTF">2013-06-07T08:49:07Z</dcterms:modified>
</cp:coreProperties>
</file>