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9" r:id="rId4"/>
    <p:sldId id="263" r:id="rId5"/>
    <p:sldId id="268" r:id="rId6"/>
    <p:sldId id="267" r:id="rId7"/>
    <p:sldId id="266" r:id="rId8"/>
    <p:sldId id="265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88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 June 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Roundup of </a:t>
            </a:r>
            <a:r>
              <a:rPr lang="en-GB" dirty="0" smtClean="0"/>
              <a:t>FONT Shifts</a:t>
            </a:r>
            <a:br>
              <a:rPr lang="en-GB" dirty="0" smtClean="0"/>
            </a:b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Week – June Run 2013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FB Gain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764704"/>
            <a:ext cx="10477812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84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FB  QD0FF Current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3" y="836712"/>
            <a:ext cx="10477809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55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We’ve had two 1 ½ shifts this week</a:t>
            </a:r>
          </a:p>
          <a:p>
            <a:r>
              <a:rPr lang="en-GB" dirty="0" smtClean="0">
                <a:latin typeface="Calibri"/>
                <a:cs typeface="Calibri"/>
              </a:rPr>
              <a:t>First shift focused on beam conditions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Understanding the X beam conditions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Properly aligning both bunches upstream and at the IP</a:t>
            </a:r>
          </a:p>
          <a:p>
            <a:r>
              <a:rPr lang="en-GB" dirty="0" smtClean="0">
                <a:latin typeface="Calibri"/>
                <a:cs typeface="Calibri"/>
              </a:rPr>
              <a:t>Second shift focused on beam corrections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Worked on optimising upstream system to correct at IP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Showed the upstream system zeroing second bunch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Repeated above for IP system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Measured the latency of the IP system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Introduced filters to the IP system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Resolutions + Correlations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371804"/>
              </p:ext>
            </p:extLst>
          </p:nvPr>
        </p:nvGraphicFramePr>
        <p:xfrm>
          <a:off x="0" y="1463184"/>
          <a:ext cx="914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 (FB)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Without Lo Correction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With Correction</a:t>
                      </a:r>
                      <a:r>
                        <a:rPr lang="en-US" baseline="0" dirty="0" smtClean="0"/>
                        <a:t> on 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442689"/>
              </p:ext>
            </p:extLst>
          </p:nvPr>
        </p:nvGraphicFramePr>
        <p:xfrm>
          <a:off x="-18752" y="3356992"/>
          <a:ext cx="91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B2B </a:t>
                      </a:r>
                      <a:r>
                        <a:rPr lang="en-US" dirty="0" err="1" smtClean="0"/>
                        <a:t>Corr</a:t>
                      </a:r>
                      <a:r>
                        <a:rPr lang="en-US" dirty="0" smtClean="0"/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Without Lo Correction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668551"/>
              </p:ext>
            </p:extLst>
          </p:nvPr>
        </p:nvGraphicFramePr>
        <p:xfrm>
          <a:off x="0" y="4869160"/>
          <a:ext cx="914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08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FB Run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764704"/>
            <a:ext cx="10348453" cy="5760640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211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QF1FF z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7220" y="1041201"/>
            <a:ext cx="10477812" cy="5279653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43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T Shirt Plot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908720"/>
            <a:ext cx="10348453" cy="5760640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56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Gain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764704"/>
            <a:ext cx="10477809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141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FB </a:t>
            </a:r>
            <a:r>
              <a:rPr lang="en-GB" dirty="0" smtClean="0"/>
              <a:t>Latency Scan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98" y="764704"/>
            <a:ext cx="7776864" cy="5832648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60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IPFB T Shirt Plot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June 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12" descr="IPFBtShirtPlot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" b="602"/>
          <a:stretch>
            <a:fillRect/>
          </a:stretch>
        </p:blipFill>
        <p:spPr>
          <a:xfrm>
            <a:off x="-540569" y="836712"/>
            <a:ext cx="10474625" cy="5760640"/>
          </a:xfrm>
        </p:spPr>
      </p:pic>
    </p:spTree>
    <p:extLst>
      <p:ext uri="{BB962C8B-B14F-4D97-AF65-F5344CB8AC3E}">
        <p14:creationId xmlns:p14="http://schemas.microsoft.com/office/powerpoint/2010/main" val="2237403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242</Words>
  <Application>Microsoft Macintosh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Roundup of FONT Shifts 2nd Week – June Run 2013</vt:lpstr>
      <vt:lpstr>Introduction</vt:lpstr>
      <vt:lpstr>Resolutions + Correlations</vt:lpstr>
      <vt:lpstr>Upstream FB Run</vt:lpstr>
      <vt:lpstr>QF1FF z Scan</vt:lpstr>
      <vt:lpstr>Upstream T Shirt Plot</vt:lpstr>
      <vt:lpstr>Upstream Gain Scan</vt:lpstr>
      <vt:lpstr>IP FB Latency Scan</vt:lpstr>
      <vt:lpstr>IPFB T Shirt Plot</vt:lpstr>
      <vt:lpstr>IP FB Gain Scan</vt:lpstr>
      <vt:lpstr>IP FB  QD0FF Current Scan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78</cp:revision>
  <dcterms:created xsi:type="dcterms:W3CDTF">2011-03-24T11:41:11Z</dcterms:created>
  <dcterms:modified xsi:type="dcterms:W3CDTF">2013-06-14T09:52:59Z</dcterms:modified>
</cp:coreProperties>
</file>