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106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21573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39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515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95062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407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259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639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9178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932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267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112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D1535-8242-4D92-B08F-6007D112F127}" type="datetimeFigureOut">
              <a:rPr lang="fr-FR" smtClean="0"/>
              <a:t>25/06/2013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9859B9-0BAE-46C2-813A-787AF7EC709D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0132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Où se cache la matière noire?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P. Colas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6068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312" y="280580"/>
            <a:ext cx="8192136" cy="5247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oneTexte 3"/>
          <p:cNvSpPr txBox="1"/>
          <p:nvPr/>
        </p:nvSpPr>
        <p:spPr>
          <a:xfrm>
            <a:off x="755576" y="616530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Mario Martinez, to </a:t>
            </a:r>
            <a:r>
              <a:rPr lang="fr-FR" dirty="0" err="1" smtClean="0"/>
              <a:t>appear</a:t>
            </a:r>
            <a:r>
              <a:rPr lang="fr-FR" dirty="0" smtClean="0"/>
              <a:t> in </a:t>
            </a:r>
            <a:r>
              <a:rPr lang="fr-FR" dirty="0" err="1" smtClean="0"/>
              <a:t>JoP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5284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260648"/>
            <a:ext cx="70567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Reste la possibilité de matière noire légère (du MeV à quelques </a:t>
            </a:r>
            <a:r>
              <a:rPr lang="fr-FR" dirty="0" err="1" smtClean="0"/>
              <a:t>GeV</a:t>
            </a:r>
            <a:r>
              <a:rPr lang="fr-FR" dirty="0" smtClean="0"/>
              <a:t>)</a:t>
            </a:r>
          </a:p>
          <a:p>
            <a:r>
              <a:rPr lang="fr-FR" dirty="0" smtClean="0"/>
              <a:t>Pas favorisé: taux d’annihilation trop faible si couplages ~EW</a:t>
            </a:r>
          </a:p>
          <a:p>
            <a:r>
              <a:rPr lang="fr-FR" dirty="0" smtClean="0"/>
              <a:t>Possibilité d’interactions bien plus fortes</a:t>
            </a:r>
            <a:endParaRPr lang="fr-F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24744"/>
            <a:ext cx="6276975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525" y="2996952"/>
            <a:ext cx="836295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1170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27584" y="692696"/>
            <a:ext cx="756084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 principe, la recherche au LEP exclu les basses masses (&lt;40 </a:t>
            </a:r>
            <a:r>
              <a:rPr lang="fr-FR" dirty="0" err="1" smtClean="0"/>
              <a:t>GeV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smtClean="0"/>
              <a:t>Mais hypothèse: LSP, production de jets </a:t>
            </a:r>
            <a:r>
              <a:rPr lang="fr-FR" dirty="0" err="1" smtClean="0"/>
              <a:t>acoplanaires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sleptons</a:t>
            </a:r>
            <a:r>
              <a:rPr lang="fr-FR" dirty="0" smtClean="0"/>
              <a:t>, </a:t>
            </a:r>
            <a:r>
              <a:rPr lang="fr-FR" dirty="0" err="1" smtClean="0"/>
              <a:t>charginos</a:t>
            </a:r>
            <a:r>
              <a:rPr lang="fr-FR" dirty="0" smtClean="0"/>
              <a:t>, </a:t>
            </a:r>
            <a:r>
              <a:rPr lang="fr-FR" dirty="0" err="1" smtClean="0"/>
              <a:t>neutralino</a:t>
            </a:r>
            <a:r>
              <a:rPr lang="fr-FR" dirty="0" smtClean="0"/>
              <a:t> plus lourds) </a:t>
            </a:r>
          </a:p>
          <a:p>
            <a:r>
              <a:rPr lang="fr-FR" dirty="0" smtClean="0"/>
              <a:t>Bas </a:t>
            </a:r>
            <a:r>
              <a:rPr lang="fr-FR" dirty="0" err="1" smtClean="0"/>
              <a:t>deltaM</a:t>
            </a:r>
            <a:r>
              <a:rPr lang="fr-FR" dirty="0" smtClean="0"/>
              <a:t> pas faciles (mais néanmoins aussi exclus).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9641884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90</Words>
  <Application>Microsoft Office PowerPoint</Application>
  <PresentationFormat>Affichage à l'écran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Où se cache la matière noire?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Où se cache la matière noire?</dc:title>
  <dc:creator>Colas Paul</dc:creator>
  <cp:lastModifiedBy>Colas Paul</cp:lastModifiedBy>
  <cp:revision>6</cp:revision>
  <dcterms:created xsi:type="dcterms:W3CDTF">2013-06-24T20:19:37Z</dcterms:created>
  <dcterms:modified xsi:type="dcterms:W3CDTF">2013-06-25T07:46:38Z</dcterms:modified>
</cp:coreProperties>
</file>