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8" r:id="rId7"/>
    <p:sldId id="269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88" y="-3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21/06/2013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June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Roundup of Weeks FONT Shifts</a:t>
            </a:r>
            <a:br>
              <a:rPr lang="en-GB" dirty="0" smtClean="0"/>
            </a:b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Week – June ATF Run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99592" y="260648"/>
            <a:ext cx="705678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 smtClean="0"/>
              <a:t>IP Feedback QD0FF z Scan</a:t>
            </a:r>
            <a:endParaRPr lang="en-GB" sz="36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841" y="980728"/>
            <a:ext cx="9960387" cy="5544615"/>
          </a:xfrm>
        </p:spPr>
      </p:pic>
    </p:spTree>
    <p:extLst>
      <p:ext uri="{BB962C8B-B14F-4D97-AF65-F5344CB8AC3E}">
        <p14:creationId xmlns:p14="http://schemas.microsoft.com/office/powerpoint/2010/main" val="2586866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99592" y="260648"/>
            <a:ext cx="705678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 smtClean="0"/>
              <a:t>Best IP Feedback Run</a:t>
            </a:r>
            <a:endParaRPr lang="en-GB" sz="36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11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1" y="1052736"/>
            <a:ext cx="9960385" cy="5544615"/>
          </a:xfrm>
        </p:spPr>
      </p:pic>
    </p:spTree>
    <p:extLst>
      <p:ext uri="{BB962C8B-B14F-4D97-AF65-F5344CB8AC3E}">
        <p14:creationId xmlns:p14="http://schemas.microsoft.com/office/powerpoint/2010/main" val="1280257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Spent this week trying to roundup lose ends </a:t>
            </a:r>
          </a:p>
          <a:p>
            <a:r>
              <a:rPr lang="en-GB" dirty="0" smtClean="0">
                <a:latin typeface="Calibri"/>
                <a:cs typeface="Calibri"/>
              </a:rPr>
              <a:t>Also tried to get some better results </a:t>
            </a:r>
          </a:p>
          <a:p>
            <a:r>
              <a:rPr lang="en-GB" dirty="0" smtClean="0">
                <a:latin typeface="Calibri"/>
                <a:cs typeface="Calibri"/>
              </a:rPr>
              <a:t>Discovered a problem in out upstream </a:t>
            </a:r>
            <a:r>
              <a:rPr lang="en-GB" dirty="0" smtClean="0">
                <a:latin typeface="Calibri"/>
                <a:cs typeface="Calibri"/>
              </a:rPr>
              <a:t>system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Was concerned about P2 correlation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Swapped the processor, reset RCPS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Correlation up to 95% (same as P3)</a:t>
            </a:r>
            <a:endParaRPr lang="en-GB" dirty="0" smtClean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Third shift bunch to bunch correlation </a:t>
            </a:r>
            <a:r>
              <a:rPr lang="en-GB" dirty="0" smtClean="0">
                <a:latin typeface="Calibri"/>
                <a:cs typeface="Calibri"/>
              </a:rPr>
              <a:t>were very </a:t>
            </a:r>
            <a:r>
              <a:rPr lang="en-GB" dirty="0" smtClean="0">
                <a:latin typeface="Calibri"/>
                <a:cs typeface="Calibri"/>
              </a:rPr>
              <a:t>good, got some interesting results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Concentrated on </a:t>
            </a:r>
            <a:r>
              <a:rPr lang="en-GB" dirty="0" err="1" smtClean="0">
                <a:latin typeface="Calibri"/>
                <a:cs typeface="Calibri"/>
              </a:rPr>
              <a:t>feedforward</a:t>
            </a:r>
            <a:endParaRPr lang="en-GB" dirty="0" smtClean="0">
              <a:latin typeface="Calibri"/>
              <a:cs typeface="Calibri"/>
            </a:endParaRPr>
          </a:p>
          <a:p>
            <a:pPr lvl="1"/>
            <a:r>
              <a:rPr lang="en-GB" dirty="0" smtClean="0">
                <a:latin typeface="Calibri"/>
                <a:cs typeface="Calibri"/>
              </a:rPr>
              <a:t>Got our best IP feedback results yet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mDisp3V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116" r="-27116"/>
          <a:stretch>
            <a:fillRect/>
          </a:stretch>
        </p:blipFill>
        <p:spPr>
          <a:xfrm>
            <a:off x="-468560" y="260649"/>
            <a:ext cx="9828584" cy="6120680"/>
          </a:xfrm>
        </p:spPr>
      </p:pic>
      <p:sp>
        <p:nvSpPr>
          <p:cNvPr id="14" name="Rectangle 13"/>
          <p:cNvSpPr/>
          <p:nvPr/>
        </p:nvSpPr>
        <p:spPr>
          <a:xfrm>
            <a:off x="899592" y="260648"/>
            <a:ext cx="705678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Dispersion at the IP – Y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450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52" y="260649"/>
            <a:ext cx="7215959" cy="6120680"/>
          </a:xfrm>
        </p:spPr>
      </p:pic>
      <p:sp>
        <p:nvSpPr>
          <p:cNvPr id="14" name="Rectangle 13"/>
          <p:cNvSpPr/>
          <p:nvPr/>
        </p:nvSpPr>
        <p:spPr>
          <a:xfrm>
            <a:off x="683568" y="260648"/>
            <a:ext cx="741682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Dispersion at the IP – X 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346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99592" y="260648"/>
            <a:ext cx="705678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 smtClean="0"/>
              <a:t>Feed Forward T Shirt Plot</a:t>
            </a:r>
            <a:endParaRPr lang="en-GB" sz="36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841" y="980728"/>
            <a:ext cx="9960387" cy="5544616"/>
          </a:xfrm>
        </p:spPr>
      </p:pic>
    </p:spTree>
    <p:extLst>
      <p:ext uri="{BB962C8B-B14F-4D97-AF65-F5344CB8AC3E}">
        <p14:creationId xmlns:p14="http://schemas.microsoft.com/office/powerpoint/2010/main" val="1030346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99592" y="260648"/>
            <a:ext cx="705678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Feed Forward </a:t>
            </a:r>
            <a:r>
              <a:rPr lang="en-GB" sz="2800" dirty="0" smtClean="0"/>
              <a:t>Single Loop P2 Gain Scan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841" y="980728"/>
            <a:ext cx="9960387" cy="5544615"/>
          </a:xfrm>
        </p:spPr>
      </p:pic>
    </p:spTree>
    <p:extLst>
      <p:ext uri="{BB962C8B-B14F-4D97-AF65-F5344CB8AC3E}">
        <p14:creationId xmlns:p14="http://schemas.microsoft.com/office/powerpoint/2010/main" val="218100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99592" y="260648"/>
            <a:ext cx="705678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Feed Forward </a:t>
            </a:r>
            <a:r>
              <a:rPr lang="en-GB" sz="2800" dirty="0" smtClean="0"/>
              <a:t>Single Loop P3 Gain Scan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841" y="980728"/>
            <a:ext cx="9960387" cy="5544615"/>
          </a:xfrm>
        </p:spPr>
      </p:pic>
    </p:spTree>
    <p:extLst>
      <p:ext uri="{BB962C8B-B14F-4D97-AF65-F5344CB8AC3E}">
        <p14:creationId xmlns:p14="http://schemas.microsoft.com/office/powerpoint/2010/main" val="3642818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99592" y="260648"/>
            <a:ext cx="705678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 smtClean="0"/>
              <a:t>QD0FF z Scan </a:t>
            </a:r>
            <a:r>
              <a:rPr lang="en-GB" sz="3600" smtClean="0"/>
              <a:t>with Feed Forward</a:t>
            </a:r>
            <a:endParaRPr lang="en-GB" sz="36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 descr="FFQD0FFzScan1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" b="602"/>
          <a:stretch>
            <a:fillRect/>
          </a:stretch>
        </p:blipFill>
        <p:spPr>
          <a:xfrm>
            <a:off x="-468560" y="980728"/>
            <a:ext cx="10081826" cy="5544616"/>
          </a:xfrm>
        </p:spPr>
      </p:pic>
    </p:spTree>
    <p:extLst>
      <p:ext uri="{BB962C8B-B14F-4D97-AF65-F5344CB8AC3E}">
        <p14:creationId xmlns:p14="http://schemas.microsoft.com/office/powerpoint/2010/main" val="201480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99592" y="260648"/>
            <a:ext cx="705678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 smtClean="0"/>
              <a:t>QD0FF z Scan </a:t>
            </a:r>
            <a:r>
              <a:rPr lang="en-GB" sz="3600" smtClean="0"/>
              <a:t>with Feed Forward</a:t>
            </a:r>
            <a:endParaRPr lang="en-GB" sz="36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841" y="980728"/>
            <a:ext cx="9960387" cy="5544616"/>
          </a:xfrm>
        </p:spPr>
      </p:pic>
    </p:spTree>
    <p:extLst>
      <p:ext uri="{BB962C8B-B14F-4D97-AF65-F5344CB8AC3E}">
        <p14:creationId xmlns:p14="http://schemas.microsoft.com/office/powerpoint/2010/main" val="34518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1853</TotalTime>
  <Words>213</Words>
  <Application>Microsoft Macintosh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Roundup of Weeks FONT Shifts 3rd Week – June ATF Run</vt:lpstr>
      <vt:lpstr>Introduction</vt:lpstr>
      <vt:lpstr>Dispersion at the IP – Y</vt:lpstr>
      <vt:lpstr>Dispersion at the IP – X </vt:lpstr>
      <vt:lpstr>Feed Forward T Shirt Plot</vt:lpstr>
      <vt:lpstr>Feed Forward Single Loop P2 Gain Scan</vt:lpstr>
      <vt:lpstr>Feed Forward Single Loop P3 Gain Scan</vt:lpstr>
      <vt:lpstr>QD0FF z Scan with Feed Forward</vt:lpstr>
      <vt:lpstr>QD0FF z Scan with Feed Forward</vt:lpstr>
      <vt:lpstr>IP Feedback QD0FF z Scan</vt:lpstr>
      <vt:lpstr>Best IP Feedback Run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Michael Davis</cp:lastModifiedBy>
  <cp:revision>81</cp:revision>
  <dcterms:created xsi:type="dcterms:W3CDTF">2011-03-24T11:41:11Z</dcterms:created>
  <dcterms:modified xsi:type="dcterms:W3CDTF">2013-06-21T07:45:06Z</dcterms:modified>
</cp:coreProperties>
</file>