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1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FONT </a:t>
            </a:r>
            <a:r>
              <a:rPr lang="en-US"/>
              <a:t>Meeting </a:t>
            </a:r>
            <a:r>
              <a:rPr lang="en-US" smtClean="0"/>
              <a:t>04 July </a:t>
            </a:r>
            <a:r>
              <a:rPr lang="en-US"/>
              <a:t>2013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ATF June 2013 - Miscellany</a:t>
            </a:r>
            <a:endParaRPr lang="en-US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Effect of K1 and K2 at the IP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 04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92000"/>
            <a:ext cx="7452320" cy="38057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1707" y="6084004"/>
            <a:ext cx="695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c.f. Blaskovic presentation from FONT Meeting 22</a:t>
            </a:r>
            <a:r>
              <a:rPr lang="en-GB" baseline="30000" smtClean="0">
                <a:solidFill>
                  <a:srgbClr val="FF0000"/>
                </a:solidFill>
              </a:rPr>
              <a:t>nd</a:t>
            </a:r>
            <a:r>
              <a:rPr lang="en-GB" smtClean="0">
                <a:solidFill>
                  <a:srgbClr val="FF0000"/>
                </a:solidFill>
              </a:rPr>
              <a:t> February 2013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947" y="5517232"/>
            <a:ext cx="1633781" cy="369332"/>
          </a:xfrm>
          <a:prstGeom prst="rect">
            <a:avLst/>
          </a:prstGeom>
          <a:solidFill>
            <a:srgbClr val="FFFF00"/>
          </a:solidFill>
          <a:ln cap="rnd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GB" smtClean="0"/>
              <a:t>rom 14-06-13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Effect of LO phase on feedback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1692000"/>
            <a:ext cx="7421048" cy="38221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947" y="5517232"/>
            <a:ext cx="1633781" cy="369332"/>
          </a:xfrm>
          <a:prstGeom prst="rect">
            <a:avLst/>
          </a:prstGeom>
          <a:solidFill>
            <a:srgbClr val="FFFF00"/>
          </a:solidFill>
          <a:ln cap="rnd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GB" smtClean="0"/>
              <a:t>rom 19-06-13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8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IPB(</a:t>
            </a:r>
            <a:r>
              <a:rPr lang="en-GB" i="1" smtClean="0"/>
              <a:t>x</a:t>
            </a:r>
            <a:r>
              <a:rPr lang="en-GB" smtClean="0"/>
              <a:t>) calibration – bunch 1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1692000"/>
            <a:ext cx="7357239" cy="3898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383" y="6021288"/>
            <a:ext cx="85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N.B. assumes one-to-one relation between quad mover setting and beam position</a:t>
            </a:r>
            <a:endParaRPr lang="en-GB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99592" y="1187460"/>
                <a:ext cx="28303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𝐼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</a:rPr>
                        <m:t>cos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</a:rPr>
                        <m:t>(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θ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187460"/>
                <a:ext cx="283039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950668" y="1145461"/>
                <a:ext cx="4293740" cy="411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acc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/>
                                </a:rPr>
                                <m:t>ref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</a:rPr>
                        <m:t>cos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</a:rPr>
                        <m:t>(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θ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/>
                                  <a:ea typeface="Cambria Math"/>
                                </a:rPr>
                                <m:t>ref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668" y="1145461"/>
                <a:ext cx="4293740" cy="411331"/>
              </a:xfrm>
              <a:prstGeom prst="rect">
                <a:avLst/>
              </a:prstGeom>
              <a:blipFill rotWithShape="1">
                <a:blip r:embed="rId4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89947" y="5517232"/>
            <a:ext cx="1633781" cy="369332"/>
          </a:xfrm>
          <a:prstGeom prst="rect">
            <a:avLst/>
          </a:prstGeom>
          <a:solidFill>
            <a:srgbClr val="FFFF00"/>
          </a:solidFill>
          <a:ln cap="rnd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GB" smtClean="0"/>
              <a:t>rom 20-06-13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3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IPB(</a:t>
            </a:r>
            <a:r>
              <a:rPr lang="en-GB" i="1" smtClean="0"/>
              <a:t>x</a:t>
            </a:r>
            <a:r>
              <a:rPr lang="en-GB" smtClean="0"/>
              <a:t>) calibration – bunch 2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04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1383" y="6021288"/>
            <a:ext cx="85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N.B. assumes one-to-one relation between quad mover setting and beam position</a:t>
            </a:r>
            <a:endParaRPr lang="en-GB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1692000"/>
            <a:ext cx="7510382" cy="38987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9947" y="5517232"/>
            <a:ext cx="1633781" cy="369332"/>
          </a:xfrm>
          <a:prstGeom prst="rect">
            <a:avLst/>
          </a:prstGeom>
          <a:solidFill>
            <a:srgbClr val="FFFF00"/>
          </a:solidFill>
          <a:ln cap="rnd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GB" smtClean="0"/>
              <a:t>rom 20-06-13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9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169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ATF June 2013 - Miscellany</vt:lpstr>
      <vt:lpstr>Effect of K1 and K2 at the IP</vt:lpstr>
      <vt:lpstr>Effect of LO phase on feedback</vt:lpstr>
      <vt:lpstr>IPB(x) calibration – bunch 1</vt:lpstr>
      <vt:lpstr>IPB(x) calibration – bunch 2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23</cp:revision>
  <dcterms:created xsi:type="dcterms:W3CDTF">2009-05-21T13:39:04Z</dcterms:created>
  <dcterms:modified xsi:type="dcterms:W3CDTF">2013-07-03T15:14:01Z</dcterms:modified>
</cp:coreProperties>
</file>