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sldIdLst>
    <p:sldId id="256" r:id="rId2"/>
    <p:sldId id="403" r:id="rId3"/>
    <p:sldId id="430" r:id="rId4"/>
    <p:sldId id="43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2F"/>
    <a:srgbClr val="FF5050"/>
    <a:srgbClr val="89A4A7"/>
    <a:srgbClr val="FF0000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45" autoAdjust="0"/>
  </p:normalViewPr>
  <p:slideViewPr>
    <p:cSldViewPr>
      <p:cViewPr varScale="1">
        <p:scale>
          <a:sx n="94" d="100"/>
          <a:sy n="94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Fourier </a:t>
            </a:r>
            <a:r>
              <a:rPr lang="en-GB" smtClean="0"/>
              <a:t>transforms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of baseline runs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600200"/>
            <a:ext cx="83632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Baseline runs taken with LO input to homodyne 2</a:t>
            </a:r>
            <a:r>
              <a:rPr lang="en-GB" kern="0" baseline="30000" dirty="0" smtClean="0"/>
              <a:t>nd</a:t>
            </a:r>
            <a:r>
              <a:rPr lang="en-GB" kern="0" dirty="0" smtClean="0"/>
              <a:t> stage but no IPBPM input</a:t>
            </a:r>
          </a:p>
          <a:p>
            <a:r>
              <a:rPr lang="en-GB" kern="0" dirty="0" smtClean="0">
                <a:latin typeface="+mj-lt"/>
              </a:rPr>
              <a:t>Particular baseline run presented here was taken in single bunch mode on 16</a:t>
            </a:r>
            <a:r>
              <a:rPr lang="en-GB" kern="0" baseline="30000" dirty="0" smtClean="0">
                <a:latin typeface="+mj-lt"/>
              </a:rPr>
              <a:t>th</a:t>
            </a:r>
            <a:r>
              <a:rPr lang="en-GB" kern="0" dirty="0" smtClean="0">
                <a:latin typeface="+mj-lt"/>
              </a:rPr>
              <a:t> April</a:t>
            </a:r>
          </a:p>
          <a:p>
            <a:r>
              <a:rPr lang="en-GB" kern="0" dirty="0" smtClean="0">
                <a:latin typeface="+mj-lt"/>
              </a:rPr>
              <a:t>Slide 3 contains waveforms</a:t>
            </a:r>
            <a:br>
              <a:rPr lang="en-GB" kern="0" dirty="0" smtClean="0">
                <a:latin typeface="+mj-lt"/>
              </a:rPr>
            </a:br>
            <a:r>
              <a:rPr lang="en-GB" kern="0" dirty="0" smtClean="0">
                <a:latin typeface="+mj-lt"/>
              </a:rPr>
              <a:t>(I on ADCs 1 and 4; Q on ADCs 2 and 5)</a:t>
            </a:r>
            <a:endParaRPr lang="en-GB" kern="0" dirty="0">
              <a:latin typeface="+mj-lt"/>
            </a:endParaRPr>
          </a:p>
          <a:p>
            <a:r>
              <a:rPr lang="en-GB" kern="0" dirty="0" smtClean="0">
                <a:latin typeface="+mj-lt"/>
              </a:rPr>
              <a:t>Slide 4 contains FFT of individual triggers, and in bold, the average over all FFTs</a:t>
            </a:r>
            <a:endParaRPr lang="en-GB" kern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08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7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0496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56" y="261541"/>
            <a:ext cx="8059086" cy="60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21277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2438</TotalTime>
  <Words>134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Default Design</vt:lpstr>
      <vt:lpstr>Fourier transforms of baseline runs</vt:lpstr>
      <vt:lpstr>Introduction</vt:lpstr>
      <vt:lpstr>ZPUL3 power supply</vt:lpstr>
      <vt:lpstr>ZPUL3 power supply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183</cp:revision>
  <dcterms:created xsi:type="dcterms:W3CDTF">2009-05-21T13:39:04Z</dcterms:created>
  <dcterms:modified xsi:type="dcterms:W3CDTF">2013-07-18T22:06:27Z</dcterms:modified>
</cp:coreProperties>
</file>