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>
        <p:scale>
          <a:sx n="100" d="100"/>
          <a:sy n="100" d="100"/>
        </p:scale>
        <p:origin x="-516" y="12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12 July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12 July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12 July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12 July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12 July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12 July 2013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12 July 2013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12 July 2013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12 July 2013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12 July 2013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12 July 2013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 12 July 2013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D. R. Bett</a:t>
            </a:r>
            <a:endParaRPr lang="en-US"/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12 July 2013</a:t>
            </a:r>
            <a:endParaRPr lang="en-US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FONT Papers</a:t>
            </a:r>
            <a:endParaRPr lang="en-US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D. R. Bett</a:t>
            </a:r>
            <a:endParaRPr lang="en-US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Paper subjects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Definite:</a:t>
            </a:r>
          </a:p>
          <a:p>
            <a:pPr lvl="1"/>
            <a:r>
              <a:rPr lang="en-GB" smtClean="0"/>
              <a:t>FONT BPM processing electronics</a:t>
            </a:r>
          </a:p>
          <a:p>
            <a:pPr lvl="1"/>
            <a:r>
              <a:rPr lang="en-GB" smtClean="0"/>
              <a:t>FONT feedback system</a:t>
            </a:r>
            <a:endParaRPr lang="en-GB"/>
          </a:p>
          <a:p>
            <a:r>
              <a:rPr lang="en-GB" smtClean="0"/>
              <a:t>Speculative:</a:t>
            </a:r>
          </a:p>
          <a:p>
            <a:pPr lvl="1"/>
            <a:r>
              <a:rPr lang="en-GB" smtClean="0"/>
              <a:t>FONT5 digital board		?</a:t>
            </a:r>
          </a:p>
          <a:p>
            <a:pPr lvl="1"/>
            <a:r>
              <a:rPr lang="en-GB" smtClean="0"/>
              <a:t>FONT kicker amplifiers		?</a:t>
            </a:r>
          </a:p>
          <a:p>
            <a:r>
              <a:rPr lang="en-GB" smtClean="0"/>
              <a:t>Future:</a:t>
            </a:r>
          </a:p>
          <a:p>
            <a:pPr lvl="1"/>
            <a:r>
              <a:rPr lang="en-GB" smtClean="0"/>
              <a:t>IP feedback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12 July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87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BPM paper timeline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Started by Rob</a:t>
            </a:r>
          </a:p>
          <a:p>
            <a:r>
              <a:rPr lang="en-GB" smtClean="0"/>
              <a:t>Rob’s final draft</a:t>
            </a:r>
          </a:p>
          <a:p>
            <a:pPr lvl="1"/>
            <a:r>
              <a:rPr lang="en-GB"/>
              <a:t>C</a:t>
            </a:r>
            <a:r>
              <a:rPr lang="en-GB" smtClean="0"/>
              <a:t>ompiled Feb 22, 2012</a:t>
            </a:r>
          </a:p>
          <a:p>
            <a:pPr lvl="1"/>
            <a:r>
              <a:rPr lang="en-GB" smtClean="0"/>
              <a:t>General consensus that it was somewhat simulation-heavy</a:t>
            </a:r>
          </a:p>
          <a:p>
            <a:r>
              <a:rPr lang="en-GB" smtClean="0"/>
              <a:t>Inherited by me</a:t>
            </a:r>
          </a:p>
          <a:p>
            <a:pPr lvl="1"/>
            <a:r>
              <a:rPr lang="en-GB" smtClean="0"/>
              <a:t>Last changed July 16 2012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12 July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76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BPM paper – still to do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Critical</a:t>
            </a:r>
          </a:p>
          <a:p>
            <a:pPr lvl="1"/>
            <a:r>
              <a:rPr lang="en-GB" smtClean="0"/>
              <a:t>Replace inelegant / misleading figures</a:t>
            </a:r>
          </a:p>
          <a:p>
            <a:pPr lvl="1"/>
            <a:r>
              <a:rPr lang="en-GB" smtClean="0"/>
              <a:t>Expand resolution section</a:t>
            </a:r>
          </a:p>
          <a:p>
            <a:r>
              <a:rPr lang="en-GB" smtClean="0"/>
              <a:t>Desirable</a:t>
            </a:r>
          </a:p>
          <a:p>
            <a:pPr lvl="1"/>
            <a:r>
              <a:rPr lang="en-GB" smtClean="0"/>
              <a:t>Replace outdated plots</a:t>
            </a:r>
            <a:br>
              <a:rPr lang="en-GB" smtClean="0"/>
            </a:br>
            <a:r>
              <a:rPr lang="en-GB" smtClean="0"/>
              <a:t>(resolution as function of position / charge)</a:t>
            </a:r>
            <a:endParaRPr lang="en-GB"/>
          </a:p>
          <a:p>
            <a:r>
              <a:rPr lang="en-GB" smtClean="0"/>
              <a:t>Ambitious</a:t>
            </a:r>
          </a:p>
          <a:p>
            <a:pPr lvl="1"/>
            <a:r>
              <a:rPr lang="en-GB" smtClean="0"/>
              <a:t>Phase shifters on processor inputs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12 July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1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Summary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At least 2 papers are deliverable</a:t>
            </a:r>
          </a:p>
          <a:p>
            <a:r>
              <a:rPr lang="en-GB" smtClean="0"/>
              <a:t>BPM paper in advanced stage</a:t>
            </a:r>
          </a:p>
          <a:p>
            <a:r>
              <a:rPr lang="en-GB" smtClean="0"/>
              <a:t>Feedback paper not started yet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12 July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9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144</Words>
  <Application>Microsoft Office PowerPoint</Application>
  <PresentationFormat>On-screen Show (4:3)</PresentationFormat>
  <Paragraphs>46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FONT Papers</vt:lpstr>
      <vt:lpstr>Paper subjects</vt:lpstr>
      <vt:lpstr>BPM paper timeline</vt:lpstr>
      <vt:lpstr>BPM paper – still to do</vt:lpstr>
      <vt:lpstr>Summary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28</cp:revision>
  <dcterms:created xsi:type="dcterms:W3CDTF">2009-05-21T13:39:04Z</dcterms:created>
  <dcterms:modified xsi:type="dcterms:W3CDTF">2013-07-12T09:00:30Z</dcterms:modified>
</cp:coreProperties>
</file>