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FFC8"/>
    <a:srgbClr val="C8C8FF"/>
    <a:srgbClr val="0000FF"/>
    <a:srgbClr val="FFC8C8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ATF2 June 2013 Data Runs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05-06-2013</a:t>
            </a:r>
            <a:r>
              <a:rPr lang="en-GB" smtClean="0"/>
              <a:t>: 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76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0000"/>
            <a:ext cx="7320691" cy="549204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187624" y="2204864"/>
            <a:ext cx="6336704" cy="854571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187624" y="3323084"/>
            <a:ext cx="6336704" cy="288032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187624" y="5003651"/>
            <a:ext cx="6336704" cy="288032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187624" y="4149080"/>
            <a:ext cx="6336704" cy="566539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06-06-2013</a:t>
            </a:r>
            <a:r>
              <a:rPr lang="en-GB" smtClean="0"/>
              <a:t>: 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0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187624" y="2257822"/>
            <a:ext cx="6336704" cy="936104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187624" y="3193926"/>
            <a:ext cx="6336704" cy="451098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187624" y="3933056"/>
            <a:ext cx="6336704" cy="792088"/>
          </a:xfrm>
          <a:prstGeom prst="roundRect">
            <a:avLst/>
          </a:prstGeom>
          <a:solidFill>
            <a:srgbClr val="C8FFC8">
              <a:alpha val="25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07-06-2013</a:t>
            </a:r>
            <a:r>
              <a:rPr lang="en-GB" smtClean="0"/>
              <a:t>: </a:t>
            </a:r>
            <a:r>
              <a:rPr lang="en-GB" smtClean="0"/>
              <a:t>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187624" y="3861048"/>
            <a:ext cx="6336704" cy="604639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187624" y="4672185"/>
            <a:ext cx="6336704" cy="638547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187624" y="3212976"/>
            <a:ext cx="6336704" cy="388615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600000" y="540000"/>
            <a:ext cx="2578463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11-06-2013</a:t>
            </a:r>
            <a:r>
              <a:rPr lang="en-GB" smtClean="0"/>
              <a:t>: 2100-0900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4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187624" y="5157192"/>
            <a:ext cx="6336704" cy="180020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187624" y="2123331"/>
            <a:ext cx="6336704" cy="864095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1187624" y="3376042"/>
            <a:ext cx="6336704" cy="163066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87624" y="3539108"/>
            <a:ext cx="6336704" cy="537964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187624" y="4077072"/>
            <a:ext cx="6336704" cy="163066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187624" y="4240138"/>
            <a:ext cx="6336704" cy="360040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187624" y="4600178"/>
            <a:ext cx="6336704" cy="168399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14-06-2013</a:t>
            </a:r>
            <a:r>
              <a:rPr lang="en-GB" smtClean="0"/>
              <a:t>: 0100-1700</a:t>
            </a:r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1187624" y="4768577"/>
            <a:ext cx="6336704" cy="180020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95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187624" y="2968377"/>
            <a:ext cx="6336704" cy="648072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187624" y="4653136"/>
            <a:ext cx="6336704" cy="667122"/>
          </a:xfrm>
          <a:prstGeom prst="roundRect">
            <a:avLst/>
          </a:prstGeom>
          <a:solidFill>
            <a:srgbClr val="FFC8C8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187624" y="2564904"/>
            <a:ext cx="6336704" cy="216024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19-06-2013</a:t>
            </a:r>
            <a:r>
              <a:rPr lang="en-GB" smtClean="0"/>
              <a:t>: 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7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540000"/>
            <a:ext cx="7320691" cy="549204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187624" y="2708920"/>
            <a:ext cx="6336704" cy="432048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187624" y="4249662"/>
            <a:ext cx="6336704" cy="763513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87624" y="5013176"/>
            <a:ext cx="6336704" cy="288032"/>
          </a:xfrm>
          <a:prstGeom prst="roundRect">
            <a:avLst/>
          </a:prstGeom>
          <a:solidFill>
            <a:srgbClr val="C8FFC8">
              <a:alpha val="25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20-06-2013</a:t>
            </a:r>
            <a:r>
              <a:rPr lang="en-GB" smtClean="0"/>
              <a:t>: 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1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19 July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540000"/>
            <a:ext cx="7320691" cy="549204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187624" y="1988840"/>
            <a:ext cx="6336704" cy="288032"/>
          </a:xfrm>
          <a:prstGeom prst="roundRect">
            <a:avLst/>
          </a:prstGeom>
          <a:solidFill>
            <a:srgbClr val="C8FFC8">
              <a:alpha val="25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187624" y="2276872"/>
            <a:ext cx="6336704" cy="216024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187624" y="2492896"/>
            <a:ext cx="6336704" cy="1656184"/>
          </a:xfrm>
          <a:prstGeom prst="roundRect">
            <a:avLst/>
          </a:prstGeom>
          <a:solidFill>
            <a:srgbClr val="C8FFC8">
              <a:alpha val="25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187624" y="4149080"/>
            <a:ext cx="6336704" cy="648072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187624" y="4797152"/>
            <a:ext cx="6336704" cy="288032"/>
          </a:xfrm>
          <a:prstGeom prst="roundRect">
            <a:avLst/>
          </a:prstGeom>
          <a:solidFill>
            <a:srgbClr val="C8FFC8">
              <a:alpha val="25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187624" y="5085184"/>
            <a:ext cx="6336704" cy="216024"/>
          </a:xfrm>
          <a:prstGeom prst="roundRect">
            <a:avLst/>
          </a:prstGeom>
          <a:solidFill>
            <a:srgbClr val="C8C8FF">
              <a:alpha val="2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600000" y="540000"/>
            <a:ext cx="2595582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smtClean="0"/>
              <a:t>21-06-2013</a:t>
            </a:r>
            <a:r>
              <a:rPr lang="en-GB" smtClean="0"/>
              <a:t>: 0100-0900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1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134</Words>
  <Application>Microsoft Office PowerPoint</Application>
  <PresentationFormat>On-screen Show (4:3)</PresentationFormat>
  <Paragraphs>38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ATF2 June 2013 Data Runs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39</cp:revision>
  <dcterms:created xsi:type="dcterms:W3CDTF">2009-05-21T13:39:04Z</dcterms:created>
  <dcterms:modified xsi:type="dcterms:W3CDTF">2013-07-16T13:54:39Z</dcterms:modified>
</cp:coreProperties>
</file>